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7" r:id="rId4"/>
  </p:sldMasterIdLst>
  <p:notesMasterIdLst>
    <p:notesMasterId r:id="rId28"/>
  </p:notesMasterIdLst>
  <p:handoutMasterIdLst>
    <p:handoutMasterId r:id="rId29"/>
  </p:handoutMasterIdLst>
  <p:sldIdLst>
    <p:sldId id="258" r:id="rId5"/>
    <p:sldId id="284" r:id="rId6"/>
    <p:sldId id="261" r:id="rId7"/>
    <p:sldId id="286" r:id="rId8"/>
    <p:sldId id="262" r:id="rId9"/>
    <p:sldId id="263" r:id="rId10"/>
    <p:sldId id="264" r:id="rId11"/>
    <p:sldId id="266" r:id="rId12"/>
    <p:sldId id="287" r:id="rId13"/>
    <p:sldId id="267" r:id="rId14"/>
    <p:sldId id="273" r:id="rId15"/>
    <p:sldId id="269" r:id="rId16"/>
    <p:sldId id="270" r:id="rId17"/>
    <p:sldId id="293" r:id="rId18"/>
    <p:sldId id="271" r:id="rId19"/>
    <p:sldId id="272" r:id="rId20"/>
    <p:sldId id="274" r:id="rId21"/>
    <p:sldId id="276" r:id="rId22"/>
    <p:sldId id="280" r:id="rId23"/>
    <p:sldId id="294" r:id="rId24"/>
    <p:sldId id="278" r:id="rId25"/>
    <p:sldId id="291" r:id="rId26"/>
    <p:sldId id="290" r:id="rId27"/>
  </p:sldIdLst>
  <p:sldSz cx="12192000" cy="6858000"/>
  <p:notesSz cx="6858000" cy="9144000"/>
  <p:defaultTextStyle>
    <a:defPPr rtl="0">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39" autoAdjust="0"/>
  </p:normalViewPr>
  <p:slideViewPr>
    <p:cSldViewPr snapToGrid="0">
      <p:cViewPr varScale="1">
        <p:scale>
          <a:sx n="111" d="100"/>
          <a:sy n="111" d="100"/>
        </p:scale>
        <p:origin x="534" y="96"/>
      </p:cViewPr>
      <p:guideLst/>
    </p:cSldViewPr>
  </p:slideViewPr>
  <p:notesTextViewPr>
    <p:cViewPr>
      <p:scale>
        <a:sx n="1" d="1"/>
        <a:sy n="1" d="1"/>
      </p:scale>
      <p:origin x="0" y="0"/>
    </p:cViewPr>
  </p:notesTextViewPr>
  <p:notesViewPr>
    <p:cSldViewPr snapToGrid="0">
      <p:cViewPr>
        <p:scale>
          <a:sx n="50" d="100"/>
          <a:sy n="50" d="100"/>
        </p:scale>
        <p:origin x="3882" y="140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presProps" Target="presProps.xml"/></Relationships>
</file>

<file path=ppt/diagrams/_rels/data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svg"/><Relationship Id="rId1" Type="http://schemas.openxmlformats.org/officeDocument/2006/relationships/image" Target="../media/image35.png"/><Relationship Id="rId6" Type="http://schemas.openxmlformats.org/officeDocument/2006/relationships/image" Target="../media/image40.svg"/><Relationship Id="rId5" Type="http://schemas.openxmlformats.org/officeDocument/2006/relationships/image" Target="../media/image39.png"/><Relationship Id="rId4" Type="http://schemas.openxmlformats.org/officeDocument/2006/relationships/image" Target="../media/image38.svg"/></Relationships>
</file>

<file path=ppt/diagrams/_rels/drawing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svg"/><Relationship Id="rId1" Type="http://schemas.openxmlformats.org/officeDocument/2006/relationships/image" Target="../media/image35.png"/><Relationship Id="rId6" Type="http://schemas.openxmlformats.org/officeDocument/2006/relationships/image" Target="../media/image40.svg"/><Relationship Id="rId5" Type="http://schemas.openxmlformats.org/officeDocument/2006/relationships/image" Target="../media/image39.png"/><Relationship Id="rId4" Type="http://schemas.openxmlformats.org/officeDocument/2006/relationships/image" Target="../media/image38.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5957AB3-E527-4C0A-B9C8-935845860986}" type="doc">
      <dgm:prSet loTypeId="urn:microsoft.com/office/officeart/2018/5/layout/IconCircleLabelList#4" loCatId="icon" qsTypeId="urn:microsoft.com/office/officeart/2005/8/quickstyle/simple1" qsCatId="simple" csTypeId="urn:microsoft.com/office/officeart/2018/5/colors/Iconchunking_neutralicon_colorful1" csCatId="colorful" phldr="1"/>
      <dgm:spPr/>
      <dgm:t>
        <a:bodyPr rtlCol="0"/>
        <a:lstStyle/>
        <a:p>
          <a:pPr rtl="0"/>
          <a:endParaRPr lang="en-US"/>
        </a:p>
      </dgm:t>
    </dgm:pt>
    <dgm:pt modelId="{4F8E012C-44D6-4F05-B09D-FB559D38F5E0}">
      <dgm:prSet/>
      <dgm:spPr/>
      <dgm:t>
        <a:bodyPr rtlCol="0"/>
        <a:lstStyle/>
        <a:p>
          <a:pPr>
            <a:lnSpc>
              <a:spcPct val="100000"/>
            </a:lnSpc>
            <a:defRPr cap="all"/>
          </a:pPr>
          <a:r>
            <a:rPr lang="tr-TR" noProof="0" dirty="0"/>
            <a:t>Beklentiler</a:t>
          </a:r>
        </a:p>
      </dgm:t>
    </dgm:pt>
    <dgm:pt modelId="{A5104B75-F6E2-46E7-B54C-1B43E31F84BF}" type="parTrans" cxnId="{8CA73CC5-7BFD-4EDE-9E5D-DE32FFF43108}">
      <dgm:prSet/>
      <dgm:spPr/>
      <dgm:t>
        <a:bodyPr rtlCol="0"/>
        <a:lstStyle/>
        <a:p>
          <a:pPr rtl="0"/>
          <a:endParaRPr lang="tr-TR" noProof="0" dirty="0"/>
        </a:p>
      </dgm:t>
    </dgm:pt>
    <dgm:pt modelId="{3DE9DCA1-EAC5-40C6-B0DF-ED57504F7BED}" type="sibTrans" cxnId="{8CA73CC5-7BFD-4EDE-9E5D-DE32FFF43108}">
      <dgm:prSet/>
      <dgm:spPr/>
      <dgm:t>
        <a:bodyPr rtlCol="0"/>
        <a:lstStyle/>
        <a:p>
          <a:pPr rtl="0"/>
          <a:endParaRPr lang="tr-TR" noProof="0" dirty="0"/>
        </a:p>
      </dgm:t>
    </dgm:pt>
    <dgm:pt modelId="{95E94D96-3B98-4D7E-9ACF-944C5F3A9AF1}">
      <dgm:prSet/>
      <dgm:spPr/>
      <dgm:t>
        <a:bodyPr rtlCol="0"/>
        <a:lstStyle/>
        <a:p>
          <a:pPr>
            <a:lnSpc>
              <a:spcPct val="100000"/>
            </a:lnSpc>
            <a:defRPr cap="all"/>
          </a:pPr>
          <a:r>
            <a:rPr lang="tr-TR" noProof="0" dirty="0"/>
            <a:t>Yeni Girişimler</a:t>
          </a:r>
        </a:p>
      </dgm:t>
    </dgm:pt>
    <dgm:pt modelId="{82A8CF87-DF7C-45EF-9E17-C0F1343FE4A4}" type="parTrans" cxnId="{17EDC935-B24C-4444-AE70-343CABF6DFCD}">
      <dgm:prSet/>
      <dgm:spPr/>
      <dgm:t>
        <a:bodyPr rtlCol="0"/>
        <a:lstStyle/>
        <a:p>
          <a:pPr rtl="0"/>
          <a:endParaRPr lang="tr-TR" noProof="0" dirty="0"/>
        </a:p>
      </dgm:t>
    </dgm:pt>
    <dgm:pt modelId="{7265437F-B2E3-4FAB-AB37-2BE9A4541F53}" type="sibTrans" cxnId="{17EDC935-B24C-4444-AE70-343CABF6DFCD}">
      <dgm:prSet/>
      <dgm:spPr/>
      <dgm:t>
        <a:bodyPr rtlCol="0"/>
        <a:lstStyle/>
        <a:p>
          <a:pPr rtl="0"/>
          <a:endParaRPr lang="tr-TR" noProof="0" dirty="0"/>
        </a:p>
      </dgm:t>
    </dgm:pt>
    <dgm:pt modelId="{D0F45E65-F60A-43BB-9B92-6A29DF093BD9}">
      <dgm:prSet/>
      <dgm:spPr/>
      <dgm:t>
        <a:bodyPr rtlCol="0"/>
        <a:lstStyle/>
        <a:p>
          <a:pPr>
            <a:lnSpc>
              <a:spcPct val="100000"/>
            </a:lnSpc>
            <a:defRPr cap="all"/>
          </a:pPr>
          <a:r>
            <a:rPr lang="tr-TR" noProof="0" dirty="0"/>
            <a:t>Ana Ölçümler</a:t>
          </a:r>
        </a:p>
      </dgm:t>
    </dgm:pt>
    <dgm:pt modelId="{2C8984B1-7506-4D58-8841-3AB6DA29EFF3}" type="parTrans" cxnId="{CE7C5130-D562-485F-8BA5-1FDD289016D7}">
      <dgm:prSet/>
      <dgm:spPr/>
      <dgm:t>
        <a:bodyPr rtlCol="0"/>
        <a:lstStyle/>
        <a:p>
          <a:pPr rtl="0"/>
          <a:endParaRPr lang="tr-TR" noProof="0" dirty="0"/>
        </a:p>
      </dgm:t>
    </dgm:pt>
    <dgm:pt modelId="{43038A27-424D-4614-ADD4-56AC3D60F2CE}" type="sibTrans" cxnId="{CE7C5130-D562-485F-8BA5-1FDD289016D7}">
      <dgm:prSet/>
      <dgm:spPr/>
      <dgm:t>
        <a:bodyPr rtlCol="0"/>
        <a:lstStyle/>
        <a:p>
          <a:pPr rtl="0"/>
          <a:endParaRPr lang="tr-TR" noProof="0" dirty="0"/>
        </a:p>
      </dgm:t>
    </dgm:pt>
    <dgm:pt modelId="{8EBFE719-C91A-436F-804C-4F5D6A2793F2}" type="pres">
      <dgm:prSet presAssocID="{05957AB3-E527-4C0A-B9C8-935845860986}" presName="root" presStyleCnt="0">
        <dgm:presLayoutVars>
          <dgm:dir/>
          <dgm:resizeHandles val="exact"/>
        </dgm:presLayoutVars>
      </dgm:prSet>
      <dgm:spPr/>
    </dgm:pt>
    <dgm:pt modelId="{2882F5EA-F271-41FA-B21F-FE3076482808}" type="pres">
      <dgm:prSet presAssocID="{4F8E012C-44D6-4F05-B09D-FB559D38F5E0}" presName="compNode" presStyleCnt="0"/>
      <dgm:spPr/>
    </dgm:pt>
    <dgm:pt modelId="{03FCCF9F-496F-4A91-9928-06906EDB772C}" type="pres">
      <dgm:prSet presAssocID="{4F8E012C-44D6-4F05-B09D-FB559D38F5E0}" presName="iconBgRect" presStyleLbl="bgShp" presStyleIdx="0" presStyleCnt="3"/>
      <dgm:spPr/>
    </dgm:pt>
    <dgm:pt modelId="{AE2ED098-F5FE-4A1B-9E20-DFC0D0A65C32}" type="pres">
      <dgm:prSet presAssocID="{4F8E012C-44D6-4F05-B09D-FB559D38F5E0}"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eartOutline"/>
        </a:ext>
      </dgm:extLst>
    </dgm:pt>
    <dgm:pt modelId="{1C96A689-6487-4DE8-9CD8-35F1624545B3}" type="pres">
      <dgm:prSet presAssocID="{4F8E012C-44D6-4F05-B09D-FB559D38F5E0}" presName="spaceRect" presStyleCnt="0"/>
      <dgm:spPr/>
    </dgm:pt>
    <dgm:pt modelId="{FFFA9F55-1AF0-42BC-8EA6-1B678D5F2076}" type="pres">
      <dgm:prSet presAssocID="{4F8E012C-44D6-4F05-B09D-FB559D38F5E0}" presName="textRect" presStyleLbl="revTx" presStyleIdx="0" presStyleCnt="3">
        <dgm:presLayoutVars>
          <dgm:chMax val="1"/>
          <dgm:chPref val="1"/>
        </dgm:presLayoutVars>
      </dgm:prSet>
      <dgm:spPr/>
    </dgm:pt>
    <dgm:pt modelId="{10E06326-DA92-4E1E-9DC4-4698BE1B02F3}" type="pres">
      <dgm:prSet presAssocID="{3DE9DCA1-EAC5-40C6-B0DF-ED57504F7BED}" presName="sibTrans" presStyleCnt="0"/>
      <dgm:spPr/>
    </dgm:pt>
    <dgm:pt modelId="{2285134B-2C5F-438A-AFC0-980D213456EC}" type="pres">
      <dgm:prSet presAssocID="{95E94D96-3B98-4D7E-9ACF-944C5F3A9AF1}" presName="compNode" presStyleCnt="0"/>
      <dgm:spPr/>
    </dgm:pt>
    <dgm:pt modelId="{C99B2ADA-595B-48AD-A247-3E9820063DCC}" type="pres">
      <dgm:prSet presAssocID="{95E94D96-3B98-4D7E-9ACF-944C5F3A9AF1}" presName="iconBgRect" presStyleLbl="bgShp" presStyleIdx="1" presStyleCnt="3"/>
      <dgm:spPr/>
    </dgm:pt>
    <dgm:pt modelId="{65494E7B-96C1-48B4-B650-9233C05BA3F4}" type="pres">
      <dgm:prSet presAssocID="{95E94D96-3B98-4D7E-9ACF-944C5F3A9AF1}"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log"/>
        </a:ext>
      </dgm:extLst>
    </dgm:pt>
    <dgm:pt modelId="{8EF5CA39-9719-4252-A4EA-816F75FD33E4}" type="pres">
      <dgm:prSet presAssocID="{95E94D96-3B98-4D7E-9ACF-944C5F3A9AF1}" presName="spaceRect" presStyleCnt="0"/>
      <dgm:spPr/>
    </dgm:pt>
    <dgm:pt modelId="{C0B977E9-2E4A-4334-9684-AF022B9B409C}" type="pres">
      <dgm:prSet presAssocID="{95E94D96-3B98-4D7E-9ACF-944C5F3A9AF1}" presName="textRect" presStyleLbl="revTx" presStyleIdx="1" presStyleCnt="3">
        <dgm:presLayoutVars>
          <dgm:chMax val="1"/>
          <dgm:chPref val="1"/>
        </dgm:presLayoutVars>
      </dgm:prSet>
      <dgm:spPr/>
    </dgm:pt>
    <dgm:pt modelId="{16EB600F-BC01-41AF-A93A-03A30ECC96B5}" type="pres">
      <dgm:prSet presAssocID="{7265437F-B2E3-4FAB-AB37-2BE9A4541F53}" presName="sibTrans" presStyleCnt="0"/>
      <dgm:spPr/>
    </dgm:pt>
    <dgm:pt modelId="{618DEA4F-65CC-4803-AFBC-381A67C6F15B}" type="pres">
      <dgm:prSet presAssocID="{D0F45E65-F60A-43BB-9B92-6A29DF093BD9}" presName="compNode" presStyleCnt="0"/>
      <dgm:spPr/>
    </dgm:pt>
    <dgm:pt modelId="{62D8ACCD-9BFE-4669-9256-5B431AFDB26B}" type="pres">
      <dgm:prSet presAssocID="{D0F45E65-F60A-43BB-9B92-6A29DF093BD9}" presName="iconBgRect" presStyleLbl="bgShp" presStyleIdx="2" presStyleCnt="3"/>
      <dgm:spPr/>
    </dgm:pt>
    <dgm:pt modelId="{53A3AA3A-B895-49D9-93A1-ABD47A7C1F5E}" type="pres">
      <dgm:prSet presAssocID="{D0F45E65-F60A-43BB-9B92-6A29DF093BD9}"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ommunications"/>
        </a:ext>
      </dgm:extLst>
    </dgm:pt>
    <dgm:pt modelId="{E9783DEF-4572-4E8F-8561-0705EEED6EF6}" type="pres">
      <dgm:prSet presAssocID="{D0F45E65-F60A-43BB-9B92-6A29DF093BD9}" presName="spaceRect" presStyleCnt="0"/>
      <dgm:spPr/>
    </dgm:pt>
    <dgm:pt modelId="{A838AFCF-2D05-4D03-B9A1-295B281E4775}" type="pres">
      <dgm:prSet presAssocID="{D0F45E65-F60A-43BB-9B92-6A29DF093BD9}" presName="textRect" presStyleLbl="revTx" presStyleIdx="2" presStyleCnt="3">
        <dgm:presLayoutVars>
          <dgm:chMax val="1"/>
          <dgm:chPref val="1"/>
        </dgm:presLayoutVars>
      </dgm:prSet>
      <dgm:spPr/>
    </dgm:pt>
  </dgm:ptLst>
  <dgm:cxnLst>
    <dgm:cxn modelId="{CE7C5130-D562-485F-8BA5-1FDD289016D7}" srcId="{05957AB3-E527-4C0A-B9C8-935845860986}" destId="{D0F45E65-F60A-43BB-9B92-6A29DF093BD9}" srcOrd="2" destOrd="0" parTransId="{2C8984B1-7506-4D58-8841-3AB6DA29EFF3}" sibTransId="{43038A27-424D-4614-ADD4-56AC3D60F2CE}"/>
    <dgm:cxn modelId="{17EDC935-B24C-4444-AE70-343CABF6DFCD}" srcId="{05957AB3-E527-4C0A-B9C8-935845860986}" destId="{95E94D96-3B98-4D7E-9ACF-944C5F3A9AF1}" srcOrd="1" destOrd="0" parTransId="{82A8CF87-DF7C-45EF-9E17-C0F1343FE4A4}" sibTransId="{7265437F-B2E3-4FAB-AB37-2BE9A4541F53}"/>
    <dgm:cxn modelId="{00B97850-BFA0-4267-80A3-B66E4D811FAD}" type="presOf" srcId="{D0F45E65-F60A-43BB-9B92-6A29DF093BD9}" destId="{A838AFCF-2D05-4D03-B9A1-295B281E4775}" srcOrd="0" destOrd="0" presId="urn:microsoft.com/office/officeart/2018/5/layout/IconCircleLabelList#4"/>
    <dgm:cxn modelId="{C4761853-D494-4333-9965-69412B3CECB6}" type="presOf" srcId="{95E94D96-3B98-4D7E-9ACF-944C5F3A9AF1}" destId="{C0B977E9-2E4A-4334-9684-AF022B9B409C}" srcOrd="0" destOrd="0" presId="urn:microsoft.com/office/officeart/2018/5/layout/IconCircleLabelList#4"/>
    <dgm:cxn modelId="{7017BB87-1D78-4F5D-BD53-D793842A4EA4}" type="presOf" srcId="{4F8E012C-44D6-4F05-B09D-FB559D38F5E0}" destId="{FFFA9F55-1AF0-42BC-8EA6-1B678D5F2076}" srcOrd="0" destOrd="0" presId="urn:microsoft.com/office/officeart/2018/5/layout/IconCircleLabelList#4"/>
    <dgm:cxn modelId="{8CA73CC5-7BFD-4EDE-9E5D-DE32FFF43108}" srcId="{05957AB3-E527-4C0A-B9C8-935845860986}" destId="{4F8E012C-44D6-4F05-B09D-FB559D38F5E0}" srcOrd="0" destOrd="0" parTransId="{A5104B75-F6E2-46E7-B54C-1B43E31F84BF}" sibTransId="{3DE9DCA1-EAC5-40C6-B0DF-ED57504F7BED}"/>
    <dgm:cxn modelId="{C32D84CE-9537-434B-9C17-828CFF48CCC4}" type="presOf" srcId="{05957AB3-E527-4C0A-B9C8-935845860986}" destId="{8EBFE719-C91A-436F-804C-4F5D6A2793F2}" srcOrd="0" destOrd="0" presId="urn:microsoft.com/office/officeart/2018/5/layout/IconCircleLabelList#4"/>
    <dgm:cxn modelId="{28D8A466-DC96-40ED-A8EF-111B85A4DF35}" type="presParOf" srcId="{8EBFE719-C91A-436F-804C-4F5D6A2793F2}" destId="{2882F5EA-F271-41FA-B21F-FE3076482808}" srcOrd="0" destOrd="0" presId="urn:microsoft.com/office/officeart/2018/5/layout/IconCircleLabelList#4"/>
    <dgm:cxn modelId="{A3F30082-49B5-4A83-8060-46CAC8C9B0C7}" type="presParOf" srcId="{2882F5EA-F271-41FA-B21F-FE3076482808}" destId="{03FCCF9F-496F-4A91-9928-06906EDB772C}" srcOrd="0" destOrd="0" presId="urn:microsoft.com/office/officeart/2018/5/layout/IconCircleLabelList#4"/>
    <dgm:cxn modelId="{4F75B1CC-BC0B-48EA-9D79-2105D71DD134}" type="presParOf" srcId="{2882F5EA-F271-41FA-B21F-FE3076482808}" destId="{AE2ED098-F5FE-4A1B-9E20-DFC0D0A65C32}" srcOrd="1" destOrd="0" presId="urn:microsoft.com/office/officeart/2018/5/layout/IconCircleLabelList#4"/>
    <dgm:cxn modelId="{3CDD4CB6-2CB7-496D-981E-64D5336A4E9C}" type="presParOf" srcId="{2882F5EA-F271-41FA-B21F-FE3076482808}" destId="{1C96A689-6487-4DE8-9CD8-35F1624545B3}" srcOrd="2" destOrd="0" presId="urn:microsoft.com/office/officeart/2018/5/layout/IconCircleLabelList#4"/>
    <dgm:cxn modelId="{F8524F33-60DC-4265-937F-262E130A7AEB}" type="presParOf" srcId="{2882F5EA-F271-41FA-B21F-FE3076482808}" destId="{FFFA9F55-1AF0-42BC-8EA6-1B678D5F2076}" srcOrd="3" destOrd="0" presId="urn:microsoft.com/office/officeart/2018/5/layout/IconCircleLabelList#4"/>
    <dgm:cxn modelId="{7D916CC9-EA37-4F84-9AF6-017777DCD2AE}" type="presParOf" srcId="{8EBFE719-C91A-436F-804C-4F5D6A2793F2}" destId="{10E06326-DA92-4E1E-9DC4-4698BE1B02F3}" srcOrd="1" destOrd="0" presId="urn:microsoft.com/office/officeart/2018/5/layout/IconCircleLabelList#4"/>
    <dgm:cxn modelId="{5AA350F5-0620-42A4-B5EE-38986FA8791F}" type="presParOf" srcId="{8EBFE719-C91A-436F-804C-4F5D6A2793F2}" destId="{2285134B-2C5F-438A-AFC0-980D213456EC}" srcOrd="2" destOrd="0" presId="urn:microsoft.com/office/officeart/2018/5/layout/IconCircleLabelList#4"/>
    <dgm:cxn modelId="{B9C9E23D-AE6A-4036-982A-7A5567753789}" type="presParOf" srcId="{2285134B-2C5F-438A-AFC0-980D213456EC}" destId="{C99B2ADA-595B-48AD-A247-3E9820063DCC}" srcOrd="0" destOrd="0" presId="urn:microsoft.com/office/officeart/2018/5/layout/IconCircleLabelList#4"/>
    <dgm:cxn modelId="{7DFC409C-2D46-485E-91CF-36AA2929CBC9}" type="presParOf" srcId="{2285134B-2C5F-438A-AFC0-980D213456EC}" destId="{65494E7B-96C1-48B4-B650-9233C05BA3F4}" srcOrd="1" destOrd="0" presId="urn:microsoft.com/office/officeart/2018/5/layout/IconCircleLabelList#4"/>
    <dgm:cxn modelId="{68465B83-EB66-457D-A418-51D04F5BA6B4}" type="presParOf" srcId="{2285134B-2C5F-438A-AFC0-980D213456EC}" destId="{8EF5CA39-9719-4252-A4EA-816F75FD33E4}" srcOrd="2" destOrd="0" presId="urn:microsoft.com/office/officeart/2018/5/layout/IconCircleLabelList#4"/>
    <dgm:cxn modelId="{EF1996FE-C974-4C4F-AE13-A326AF5A0722}" type="presParOf" srcId="{2285134B-2C5F-438A-AFC0-980D213456EC}" destId="{C0B977E9-2E4A-4334-9684-AF022B9B409C}" srcOrd="3" destOrd="0" presId="urn:microsoft.com/office/officeart/2018/5/layout/IconCircleLabelList#4"/>
    <dgm:cxn modelId="{5B8E9537-A252-420E-B021-878EF6FCFE7F}" type="presParOf" srcId="{8EBFE719-C91A-436F-804C-4F5D6A2793F2}" destId="{16EB600F-BC01-41AF-A93A-03A30ECC96B5}" srcOrd="3" destOrd="0" presId="urn:microsoft.com/office/officeart/2018/5/layout/IconCircleLabelList#4"/>
    <dgm:cxn modelId="{AAB6C982-C458-409D-A6B3-9D982F33FA45}" type="presParOf" srcId="{8EBFE719-C91A-436F-804C-4F5D6A2793F2}" destId="{618DEA4F-65CC-4803-AFBC-381A67C6F15B}" srcOrd="4" destOrd="0" presId="urn:microsoft.com/office/officeart/2018/5/layout/IconCircleLabelList#4"/>
    <dgm:cxn modelId="{50B930B6-A8B4-4133-818A-6FD309931502}" type="presParOf" srcId="{618DEA4F-65CC-4803-AFBC-381A67C6F15B}" destId="{62D8ACCD-9BFE-4669-9256-5B431AFDB26B}" srcOrd="0" destOrd="0" presId="urn:microsoft.com/office/officeart/2018/5/layout/IconCircleLabelList#4"/>
    <dgm:cxn modelId="{9731F2F0-9B3C-47C6-B3AD-B2D2CB7BF105}" type="presParOf" srcId="{618DEA4F-65CC-4803-AFBC-381A67C6F15B}" destId="{53A3AA3A-B895-49D9-93A1-ABD47A7C1F5E}" srcOrd="1" destOrd="0" presId="urn:microsoft.com/office/officeart/2018/5/layout/IconCircleLabelList#4"/>
    <dgm:cxn modelId="{1056EB01-9394-4F59-9D90-2442FC3C4C57}" type="presParOf" srcId="{618DEA4F-65CC-4803-AFBC-381A67C6F15B}" destId="{E9783DEF-4572-4E8F-8561-0705EEED6EF6}" srcOrd="2" destOrd="0" presId="urn:microsoft.com/office/officeart/2018/5/layout/IconCircleLabelList#4"/>
    <dgm:cxn modelId="{0EECCA5D-FC40-4B53-ABB1-1B2CCA1F36AA}" type="presParOf" srcId="{618DEA4F-65CC-4803-AFBC-381A67C6F15B}" destId="{A838AFCF-2D05-4D03-B9A1-295B281E4775}" srcOrd="3" destOrd="0" presId="urn:microsoft.com/office/officeart/2018/5/layout/IconCircleLabelList#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3FCCF9F-496F-4A91-9928-06906EDB772C}">
      <dsp:nvSpPr>
        <dsp:cNvPr id="0" name=""/>
        <dsp:cNvSpPr/>
      </dsp:nvSpPr>
      <dsp:spPr>
        <a:xfrm>
          <a:off x="616949" y="340539"/>
          <a:ext cx="1818562" cy="1818562"/>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E2ED098-F5FE-4A1B-9E20-DFC0D0A65C32}">
      <dsp:nvSpPr>
        <dsp:cNvPr id="0" name=""/>
        <dsp:cNvSpPr/>
      </dsp:nvSpPr>
      <dsp:spPr>
        <a:xfrm>
          <a:off x="1004512" y="728102"/>
          <a:ext cx="1043437" cy="104343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FFA9F55-1AF0-42BC-8EA6-1B678D5F2076}">
      <dsp:nvSpPr>
        <dsp:cNvPr id="0" name=""/>
        <dsp:cNvSpPr/>
      </dsp:nvSpPr>
      <dsp:spPr>
        <a:xfrm>
          <a:off x="35606" y="2725540"/>
          <a:ext cx="2981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rtlCol="0" anchor="t" anchorCtr="0">
          <a:noAutofit/>
        </a:bodyPr>
        <a:lstStyle/>
        <a:p>
          <a:pPr marL="0" lvl="0" indent="0" algn="ctr" defTabSz="1511300">
            <a:lnSpc>
              <a:spcPct val="100000"/>
            </a:lnSpc>
            <a:spcBef>
              <a:spcPct val="0"/>
            </a:spcBef>
            <a:spcAft>
              <a:spcPct val="35000"/>
            </a:spcAft>
            <a:buNone/>
            <a:defRPr cap="all"/>
          </a:pPr>
          <a:r>
            <a:rPr lang="tr-TR" sz="3400" kern="1200" noProof="0" dirty="0"/>
            <a:t>Beklentiler</a:t>
          </a:r>
        </a:p>
      </dsp:txBody>
      <dsp:txXfrm>
        <a:off x="35606" y="2725540"/>
        <a:ext cx="2981250" cy="720000"/>
      </dsp:txXfrm>
    </dsp:sp>
    <dsp:sp modelId="{C99B2ADA-595B-48AD-A247-3E9820063DCC}">
      <dsp:nvSpPr>
        <dsp:cNvPr id="0" name=""/>
        <dsp:cNvSpPr/>
      </dsp:nvSpPr>
      <dsp:spPr>
        <a:xfrm>
          <a:off x="4119918" y="340539"/>
          <a:ext cx="1818562" cy="1818562"/>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5494E7B-96C1-48B4-B650-9233C05BA3F4}">
      <dsp:nvSpPr>
        <dsp:cNvPr id="0" name=""/>
        <dsp:cNvSpPr/>
      </dsp:nvSpPr>
      <dsp:spPr>
        <a:xfrm>
          <a:off x="4507481" y="728102"/>
          <a:ext cx="1043437" cy="104343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0B977E9-2E4A-4334-9684-AF022B9B409C}">
      <dsp:nvSpPr>
        <dsp:cNvPr id="0" name=""/>
        <dsp:cNvSpPr/>
      </dsp:nvSpPr>
      <dsp:spPr>
        <a:xfrm>
          <a:off x="3538574" y="2725540"/>
          <a:ext cx="2981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rtlCol="0" anchor="t" anchorCtr="0">
          <a:noAutofit/>
        </a:bodyPr>
        <a:lstStyle/>
        <a:p>
          <a:pPr marL="0" lvl="0" indent="0" algn="ctr" defTabSz="1511300">
            <a:lnSpc>
              <a:spcPct val="100000"/>
            </a:lnSpc>
            <a:spcBef>
              <a:spcPct val="0"/>
            </a:spcBef>
            <a:spcAft>
              <a:spcPct val="35000"/>
            </a:spcAft>
            <a:buNone/>
            <a:defRPr cap="all"/>
          </a:pPr>
          <a:r>
            <a:rPr lang="tr-TR" sz="3400" kern="1200" noProof="0" dirty="0"/>
            <a:t>Yeni Girişimler</a:t>
          </a:r>
        </a:p>
      </dsp:txBody>
      <dsp:txXfrm>
        <a:off x="3538574" y="2725540"/>
        <a:ext cx="2981250" cy="720000"/>
      </dsp:txXfrm>
    </dsp:sp>
    <dsp:sp modelId="{62D8ACCD-9BFE-4669-9256-5B431AFDB26B}">
      <dsp:nvSpPr>
        <dsp:cNvPr id="0" name=""/>
        <dsp:cNvSpPr/>
      </dsp:nvSpPr>
      <dsp:spPr>
        <a:xfrm>
          <a:off x="7622887" y="340539"/>
          <a:ext cx="1818562" cy="1818562"/>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3A3AA3A-B895-49D9-93A1-ABD47A7C1F5E}">
      <dsp:nvSpPr>
        <dsp:cNvPr id="0" name=""/>
        <dsp:cNvSpPr/>
      </dsp:nvSpPr>
      <dsp:spPr>
        <a:xfrm>
          <a:off x="8010450" y="728102"/>
          <a:ext cx="1043437" cy="104343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838AFCF-2D05-4D03-B9A1-295B281E4775}">
      <dsp:nvSpPr>
        <dsp:cNvPr id="0" name=""/>
        <dsp:cNvSpPr/>
      </dsp:nvSpPr>
      <dsp:spPr>
        <a:xfrm>
          <a:off x="7041543" y="2725540"/>
          <a:ext cx="2981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rtlCol="0" anchor="t" anchorCtr="0">
          <a:noAutofit/>
        </a:bodyPr>
        <a:lstStyle/>
        <a:p>
          <a:pPr marL="0" lvl="0" indent="0" algn="ctr" defTabSz="1511300">
            <a:lnSpc>
              <a:spcPct val="100000"/>
            </a:lnSpc>
            <a:spcBef>
              <a:spcPct val="0"/>
            </a:spcBef>
            <a:spcAft>
              <a:spcPct val="35000"/>
            </a:spcAft>
            <a:buNone/>
            <a:defRPr cap="all"/>
          </a:pPr>
          <a:r>
            <a:rPr lang="tr-TR" sz="3400" kern="1200" noProof="0" dirty="0"/>
            <a:t>Ana Ölçümler</a:t>
          </a:r>
        </a:p>
      </dsp:txBody>
      <dsp:txXfrm>
        <a:off x="7041543" y="2725540"/>
        <a:ext cx="2981250" cy="720000"/>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4">
  <dgm:title val="Simge Daire Etiket Listesi"/>
  <dgm:desc val="İlgili görsellerle birlikte sıralı olmayan veya gruplandırılmış bilgi bloklarını göstermek için kullanın. Simgeler veya kısa resim yazıları içeren küçük resimlerde en iyi sonucu verir."/>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st Bilgi Yer Tutucusu 1">
            <a:extLst>
              <a:ext uri="{FF2B5EF4-FFF2-40B4-BE49-F238E27FC236}">
                <a16:creationId xmlns:a16="http://schemas.microsoft.com/office/drawing/2014/main" id="{623AA0E9-8CD0-4A6E-A65E-A06028B83FE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tr-TR"/>
          </a:p>
        </p:txBody>
      </p:sp>
      <p:sp>
        <p:nvSpPr>
          <p:cNvPr id="3" name="Tarih Yer Tutucusu 2">
            <a:extLst>
              <a:ext uri="{FF2B5EF4-FFF2-40B4-BE49-F238E27FC236}">
                <a16:creationId xmlns:a16="http://schemas.microsoft.com/office/drawing/2014/main" id="{D5E2408B-C9AB-4665-AC99-B057BD0A43D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77A5127D-0D15-4FC6-B681-FE43A455669B}" type="datetime1">
              <a:rPr lang="tr-TR" smtClean="0"/>
              <a:t>23.08.2022</a:t>
            </a:fld>
            <a:endParaRPr lang="tr-TR"/>
          </a:p>
        </p:txBody>
      </p:sp>
      <p:sp>
        <p:nvSpPr>
          <p:cNvPr id="4" name="Alt Bilgi Yer Tutucusu 3">
            <a:extLst>
              <a:ext uri="{FF2B5EF4-FFF2-40B4-BE49-F238E27FC236}">
                <a16:creationId xmlns:a16="http://schemas.microsoft.com/office/drawing/2014/main" id="{8CD1B215-531B-4869-BD98-BD3B1390B1C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tr-TR"/>
          </a:p>
        </p:txBody>
      </p:sp>
      <p:sp>
        <p:nvSpPr>
          <p:cNvPr id="5" name="Slayt Numarası Yer Tutucusu 4">
            <a:extLst>
              <a:ext uri="{FF2B5EF4-FFF2-40B4-BE49-F238E27FC236}">
                <a16:creationId xmlns:a16="http://schemas.microsoft.com/office/drawing/2014/main" id="{60B53F21-4D67-455D-8074-E9E6EC26FAC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952858E0-3D38-47B7-97D4-4FE08D90D359}" type="slidenum">
              <a:rPr lang="tr-TR" smtClean="0"/>
              <a:t>‹#›</a:t>
            </a:fld>
            <a:endParaRPr lang="tr-TR"/>
          </a:p>
        </p:txBody>
      </p:sp>
    </p:spTree>
    <p:extLst>
      <p:ext uri="{BB962C8B-B14F-4D97-AF65-F5344CB8AC3E}">
        <p14:creationId xmlns:p14="http://schemas.microsoft.com/office/powerpoint/2010/main" val="282144333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st Bilgi Yer Tutucusu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tr-TR" noProof="0"/>
          </a:p>
        </p:txBody>
      </p:sp>
      <p:sp>
        <p:nvSpPr>
          <p:cNvPr id="3" name="Tarih Yer Tutucusu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A4A7A01-17D6-476D-A149-C50208628C75}" type="datetime1">
              <a:rPr lang="tr-TR" smtClean="0"/>
              <a:pPr/>
              <a:t>23.08.2022</a:t>
            </a:fld>
            <a:endParaRPr lang="tr-TR" dirty="0"/>
          </a:p>
        </p:txBody>
      </p:sp>
      <p:sp>
        <p:nvSpPr>
          <p:cNvPr id="4" name="Slayt Görüntüsü Yer Tutucus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tr-TR" noProof="0"/>
          </a:p>
        </p:txBody>
      </p:sp>
      <p:sp>
        <p:nvSpPr>
          <p:cNvPr id="5" name="Notlar Yer Tutucusu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a:p>
            <a:pPr lvl="4" rtl="0"/>
            <a:r>
              <a:rPr lang="tr-TR" noProof="0"/>
              <a:t>Beşinci düzey</a:t>
            </a:r>
          </a:p>
        </p:txBody>
      </p:sp>
      <p:sp>
        <p:nvSpPr>
          <p:cNvPr id="6" name="Alt Bilgi Yer Tutucusu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tr-TR" noProof="0"/>
          </a:p>
        </p:txBody>
      </p:sp>
      <p:sp>
        <p:nvSpPr>
          <p:cNvPr id="7" name="Slayt Numarası Yer Tutucus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284ECAD9-32EE-4091-BDA5-6BD15ACC5E58}" type="slidenum">
              <a:rPr lang="tr-TR" noProof="0" smtClean="0"/>
              <a:t>‹#›</a:t>
            </a:fld>
            <a:endParaRPr lang="tr-TR" noProof="0"/>
          </a:p>
        </p:txBody>
      </p:sp>
    </p:spTree>
    <p:extLst>
      <p:ext uri="{BB962C8B-B14F-4D97-AF65-F5344CB8AC3E}">
        <p14:creationId xmlns:p14="http://schemas.microsoft.com/office/powerpoint/2010/main" val="1106618933"/>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p>
            <a:pPr rtl="0"/>
            <a:endParaRPr lang="tr-TR"/>
          </a:p>
        </p:txBody>
      </p:sp>
      <p:sp>
        <p:nvSpPr>
          <p:cNvPr id="4" name="Slayt Numarası Yer Tutucusu 3"/>
          <p:cNvSpPr>
            <a:spLocks noGrp="1"/>
          </p:cNvSpPr>
          <p:nvPr>
            <p:ph type="sldNum" sz="quarter" idx="5"/>
          </p:nvPr>
        </p:nvSpPr>
        <p:spPr/>
        <p:txBody>
          <a:bodyPr rtlCol="0"/>
          <a:lstStyle/>
          <a:p>
            <a:pPr rtl="0"/>
            <a:fld id="{284ECAD9-32EE-4091-BDA5-6BD15ACC5E58}" type="slidenum">
              <a:rPr lang="tr-TR" smtClean="0"/>
              <a:t>1</a:t>
            </a:fld>
            <a:endParaRPr lang="tr-TR"/>
          </a:p>
        </p:txBody>
      </p:sp>
    </p:spTree>
    <p:extLst>
      <p:ext uri="{BB962C8B-B14F-4D97-AF65-F5344CB8AC3E}">
        <p14:creationId xmlns:p14="http://schemas.microsoft.com/office/powerpoint/2010/main" val="22159811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p>
            <a:pPr rtl="0"/>
            <a:endParaRPr lang="tr-TR"/>
          </a:p>
        </p:txBody>
      </p:sp>
      <p:sp>
        <p:nvSpPr>
          <p:cNvPr id="4" name="Slayt Numarası Yer Tutucusu 3"/>
          <p:cNvSpPr>
            <a:spLocks noGrp="1"/>
          </p:cNvSpPr>
          <p:nvPr>
            <p:ph type="sldNum" sz="quarter" idx="5"/>
          </p:nvPr>
        </p:nvSpPr>
        <p:spPr/>
        <p:txBody>
          <a:bodyPr rtlCol="0"/>
          <a:lstStyle/>
          <a:p>
            <a:pPr rtl="0"/>
            <a:fld id="{284ECAD9-32EE-4091-BDA5-6BD15ACC5E58}" type="slidenum">
              <a:rPr lang="tr-TR" smtClean="0"/>
              <a:t>10</a:t>
            </a:fld>
            <a:endParaRPr lang="tr-TR"/>
          </a:p>
        </p:txBody>
      </p:sp>
    </p:spTree>
    <p:extLst>
      <p:ext uri="{BB962C8B-B14F-4D97-AF65-F5344CB8AC3E}">
        <p14:creationId xmlns:p14="http://schemas.microsoft.com/office/powerpoint/2010/main" val="40836012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p>
            <a:pPr rtl="0"/>
            <a:endParaRPr lang="tr-TR"/>
          </a:p>
        </p:txBody>
      </p:sp>
      <p:sp>
        <p:nvSpPr>
          <p:cNvPr id="4" name="Slayt Numarası Yer Tutucusu 3"/>
          <p:cNvSpPr>
            <a:spLocks noGrp="1"/>
          </p:cNvSpPr>
          <p:nvPr>
            <p:ph type="sldNum" sz="quarter" idx="5"/>
          </p:nvPr>
        </p:nvSpPr>
        <p:spPr/>
        <p:txBody>
          <a:bodyPr rtlCol="0"/>
          <a:lstStyle/>
          <a:p>
            <a:pPr rtl="0"/>
            <a:fld id="{284ECAD9-32EE-4091-BDA5-6BD15ACC5E58}" type="slidenum">
              <a:rPr lang="tr-TR" smtClean="0"/>
              <a:t>11</a:t>
            </a:fld>
            <a:endParaRPr lang="tr-TR"/>
          </a:p>
        </p:txBody>
      </p:sp>
    </p:spTree>
    <p:extLst>
      <p:ext uri="{BB962C8B-B14F-4D97-AF65-F5344CB8AC3E}">
        <p14:creationId xmlns:p14="http://schemas.microsoft.com/office/powerpoint/2010/main" val="3131710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p>
            <a:pPr rtl="0"/>
            <a:endParaRPr lang="tr-TR"/>
          </a:p>
        </p:txBody>
      </p:sp>
      <p:sp>
        <p:nvSpPr>
          <p:cNvPr id="4" name="Slayt Numarası Yer Tutucusu 3"/>
          <p:cNvSpPr>
            <a:spLocks noGrp="1"/>
          </p:cNvSpPr>
          <p:nvPr>
            <p:ph type="sldNum" sz="quarter" idx="5"/>
          </p:nvPr>
        </p:nvSpPr>
        <p:spPr/>
        <p:txBody>
          <a:bodyPr rtlCol="0"/>
          <a:lstStyle/>
          <a:p>
            <a:pPr rtl="0"/>
            <a:fld id="{284ECAD9-32EE-4091-BDA5-6BD15ACC5E58}" type="slidenum">
              <a:rPr lang="tr-TR" smtClean="0"/>
              <a:t>12</a:t>
            </a:fld>
            <a:endParaRPr lang="tr-TR"/>
          </a:p>
        </p:txBody>
      </p:sp>
    </p:spTree>
    <p:extLst>
      <p:ext uri="{BB962C8B-B14F-4D97-AF65-F5344CB8AC3E}">
        <p14:creationId xmlns:p14="http://schemas.microsoft.com/office/powerpoint/2010/main" val="25936879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p>
            <a:pPr rtl="0"/>
            <a:endParaRPr lang="tr-TR"/>
          </a:p>
        </p:txBody>
      </p:sp>
      <p:sp>
        <p:nvSpPr>
          <p:cNvPr id="4" name="Slayt Numarası Yer Tutucusu 3"/>
          <p:cNvSpPr>
            <a:spLocks noGrp="1"/>
          </p:cNvSpPr>
          <p:nvPr>
            <p:ph type="sldNum" sz="quarter" idx="5"/>
          </p:nvPr>
        </p:nvSpPr>
        <p:spPr/>
        <p:txBody>
          <a:bodyPr rtlCol="0"/>
          <a:lstStyle/>
          <a:p>
            <a:pPr rtl="0"/>
            <a:fld id="{284ECAD9-32EE-4091-BDA5-6BD15ACC5E58}" type="slidenum">
              <a:rPr lang="tr-TR" smtClean="0"/>
              <a:t>13</a:t>
            </a:fld>
            <a:endParaRPr lang="tr-TR"/>
          </a:p>
        </p:txBody>
      </p:sp>
    </p:spTree>
    <p:extLst>
      <p:ext uri="{BB962C8B-B14F-4D97-AF65-F5344CB8AC3E}">
        <p14:creationId xmlns:p14="http://schemas.microsoft.com/office/powerpoint/2010/main" val="38004044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p>
            <a:pPr rtl="0"/>
            <a:endParaRPr lang="tr-TR"/>
          </a:p>
        </p:txBody>
      </p:sp>
      <p:sp>
        <p:nvSpPr>
          <p:cNvPr id="4" name="Slayt Numarası Yer Tutucusu 3"/>
          <p:cNvSpPr>
            <a:spLocks noGrp="1"/>
          </p:cNvSpPr>
          <p:nvPr>
            <p:ph type="sldNum" sz="quarter" idx="5"/>
          </p:nvPr>
        </p:nvSpPr>
        <p:spPr/>
        <p:txBody>
          <a:bodyPr rtlCol="0"/>
          <a:lstStyle/>
          <a:p>
            <a:pPr rtl="0"/>
            <a:fld id="{284ECAD9-32EE-4091-BDA5-6BD15ACC5E58}" type="slidenum">
              <a:rPr lang="tr-TR" smtClean="0"/>
              <a:t>15</a:t>
            </a:fld>
            <a:endParaRPr lang="tr-TR"/>
          </a:p>
        </p:txBody>
      </p:sp>
    </p:spTree>
    <p:extLst>
      <p:ext uri="{BB962C8B-B14F-4D97-AF65-F5344CB8AC3E}">
        <p14:creationId xmlns:p14="http://schemas.microsoft.com/office/powerpoint/2010/main" val="6375577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p>
            <a:pPr rtl="0"/>
            <a:endParaRPr lang="tr-TR"/>
          </a:p>
        </p:txBody>
      </p:sp>
      <p:sp>
        <p:nvSpPr>
          <p:cNvPr id="4" name="Slayt Numarası Yer Tutucusu 3"/>
          <p:cNvSpPr>
            <a:spLocks noGrp="1"/>
          </p:cNvSpPr>
          <p:nvPr>
            <p:ph type="sldNum" sz="quarter" idx="5"/>
          </p:nvPr>
        </p:nvSpPr>
        <p:spPr/>
        <p:txBody>
          <a:bodyPr rtlCol="0"/>
          <a:lstStyle/>
          <a:p>
            <a:pPr rtl="0"/>
            <a:fld id="{284ECAD9-32EE-4091-BDA5-6BD15ACC5E58}" type="slidenum">
              <a:rPr lang="tr-TR" smtClean="0"/>
              <a:t>16</a:t>
            </a:fld>
            <a:endParaRPr lang="tr-TR"/>
          </a:p>
        </p:txBody>
      </p:sp>
    </p:spTree>
    <p:extLst>
      <p:ext uri="{BB962C8B-B14F-4D97-AF65-F5344CB8AC3E}">
        <p14:creationId xmlns:p14="http://schemas.microsoft.com/office/powerpoint/2010/main" val="36552588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p>
            <a:pPr rtl="0"/>
            <a:endParaRPr lang="tr-TR"/>
          </a:p>
        </p:txBody>
      </p:sp>
      <p:sp>
        <p:nvSpPr>
          <p:cNvPr id="4" name="Slayt Numarası Yer Tutucusu 3"/>
          <p:cNvSpPr>
            <a:spLocks noGrp="1"/>
          </p:cNvSpPr>
          <p:nvPr>
            <p:ph type="sldNum" sz="quarter" idx="5"/>
          </p:nvPr>
        </p:nvSpPr>
        <p:spPr/>
        <p:txBody>
          <a:bodyPr rtlCol="0"/>
          <a:lstStyle/>
          <a:p>
            <a:pPr rtl="0"/>
            <a:fld id="{284ECAD9-32EE-4091-BDA5-6BD15ACC5E58}" type="slidenum">
              <a:rPr lang="tr-TR" smtClean="0"/>
              <a:t>17</a:t>
            </a:fld>
            <a:endParaRPr lang="tr-TR"/>
          </a:p>
        </p:txBody>
      </p:sp>
    </p:spTree>
    <p:extLst>
      <p:ext uri="{BB962C8B-B14F-4D97-AF65-F5344CB8AC3E}">
        <p14:creationId xmlns:p14="http://schemas.microsoft.com/office/powerpoint/2010/main" val="28484684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p>
            <a:pPr rtl="0"/>
            <a:endParaRPr lang="tr-TR"/>
          </a:p>
        </p:txBody>
      </p:sp>
      <p:sp>
        <p:nvSpPr>
          <p:cNvPr id="4" name="Slayt Numarası Yer Tutucusu 3"/>
          <p:cNvSpPr>
            <a:spLocks noGrp="1"/>
          </p:cNvSpPr>
          <p:nvPr>
            <p:ph type="sldNum" sz="quarter" idx="5"/>
          </p:nvPr>
        </p:nvSpPr>
        <p:spPr/>
        <p:txBody>
          <a:bodyPr rtlCol="0"/>
          <a:lstStyle/>
          <a:p>
            <a:pPr rtl="0"/>
            <a:fld id="{284ECAD9-32EE-4091-BDA5-6BD15ACC5E58}" type="slidenum">
              <a:rPr lang="tr-TR" smtClean="0"/>
              <a:t>18</a:t>
            </a:fld>
            <a:endParaRPr lang="tr-TR"/>
          </a:p>
        </p:txBody>
      </p:sp>
    </p:spTree>
    <p:extLst>
      <p:ext uri="{BB962C8B-B14F-4D97-AF65-F5344CB8AC3E}">
        <p14:creationId xmlns:p14="http://schemas.microsoft.com/office/powerpoint/2010/main" val="2522464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p>
            <a:pPr rtl="0"/>
            <a:endParaRPr lang="tr-TR"/>
          </a:p>
        </p:txBody>
      </p:sp>
      <p:sp>
        <p:nvSpPr>
          <p:cNvPr id="4" name="Slayt Numarası Yer Tutucusu 3"/>
          <p:cNvSpPr>
            <a:spLocks noGrp="1"/>
          </p:cNvSpPr>
          <p:nvPr>
            <p:ph type="sldNum" sz="quarter" idx="5"/>
          </p:nvPr>
        </p:nvSpPr>
        <p:spPr/>
        <p:txBody>
          <a:bodyPr rtlCol="0"/>
          <a:lstStyle/>
          <a:p>
            <a:pPr rtl="0"/>
            <a:fld id="{284ECAD9-32EE-4091-BDA5-6BD15ACC5E58}" type="slidenum">
              <a:rPr lang="tr-TR" smtClean="0"/>
              <a:t>19</a:t>
            </a:fld>
            <a:endParaRPr lang="tr-TR"/>
          </a:p>
        </p:txBody>
      </p:sp>
    </p:spTree>
    <p:extLst>
      <p:ext uri="{BB962C8B-B14F-4D97-AF65-F5344CB8AC3E}">
        <p14:creationId xmlns:p14="http://schemas.microsoft.com/office/powerpoint/2010/main" val="17552225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p>
            <a:pPr rtl="0"/>
            <a:endParaRPr lang="tr-TR"/>
          </a:p>
        </p:txBody>
      </p:sp>
      <p:sp>
        <p:nvSpPr>
          <p:cNvPr id="4" name="Slayt Numarası Yer Tutucusu 3"/>
          <p:cNvSpPr>
            <a:spLocks noGrp="1"/>
          </p:cNvSpPr>
          <p:nvPr>
            <p:ph type="sldNum" sz="quarter" idx="5"/>
          </p:nvPr>
        </p:nvSpPr>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284ECAD9-32EE-4091-BDA5-6BD15ACC5E58}" type="slidenum">
              <a:rPr kumimoji="0" lang="tr-T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tr-T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35278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284ECAD9-32EE-4091-BDA5-6BD15ACC5E58}" type="slidenum">
              <a:rPr lang="tr-TR" smtClean="0"/>
              <a:t>2</a:t>
            </a:fld>
            <a:endParaRPr lang="tr-TR"/>
          </a:p>
        </p:txBody>
      </p:sp>
    </p:spTree>
    <p:extLst>
      <p:ext uri="{BB962C8B-B14F-4D97-AF65-F5344CB8AC3E}">
        <p14:creationId xmlns:p14="http://schemas.microsoft.com/office/powerpoint/2010/main" val="136923456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p>
            <a:pPr rtl="0"/>
            <a:endParaRPr lang="tr-TR"/>
          </a:p>
        </p:txBody>
      </p:sp>
      <p:sp>
        <p:nvSpPr>
          <p:cNvPr id="4" name="Slayt Numarası Yer Tutucusu 3"/>
          <p:cNvSpPr>
            <a:spLocks noGrp="1"/>
          </p:cNvSpPr>
          <p:nvPr>
            <p:ph type="sldNum" sz="quarter" idx="5"/>
          </p:nvPr>
        </p:nvSpPr>
        <p:spPr/>
        <p:txBody>
          <a:bodyPr rtlCol="0"/>
          <a:lstStyle/>
          <a:p>
            <a:pPr rtl="0"/>
            <a:fld id="{284ECAD9-32EE-4091-BDA5-6BD15ACC5E58}" type="slidenum">
              <a:rPr lang="tr-TR" smtClean="0"/>
              <a:t>21</a:t>
            </a:fld>
            <a:endParaRPr lang="tr-TR"/>
          </a:p>
        </p:txBody>
      </p:sp>
    </p:spTree>
    <p:extLst>
      <p:ext uri="{BB962C8B-B14F-4D97-AF65-F5344CB8AC3E}">
        <p14:creationId xmlns:p14="http://schemas.microsoft.com/office/powerpoint/2010/main" val="8738336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p>
            <a:pPr rtl="0"/>
            <a:endParaRPr lang="tr-TR"/>
          </a:p>
        </p:txBody>
      </p:sp>
      <p:sp>
        <p:nvSpPr>
          <p:cNvPr id="4" name="Slayt Numarası Yer Tutucusu 3"/>
          <p:cNvSpPr>
            <a:spLocks noGrp="1"/>
          </p:cNvSpPr>
          <p:nvPr>
            <p:ph type="sldNum" sz="quarter" idx="5"/>
          </p:nvPr>
        </p:nvSpPr>
        <p:spPr/>
        <p:txBody>
          <a:bodyPr rtlCol="0"/>
          <a:lstStyle/>
          <a:p>
            <a:pPr rtl="0"/>
            <a:fld id="{284ECAD9-32EE-4091-BDA5-6BD15ACC5E58}" type="slidenum">
              <a:rPr lang="tr-TR" smtClean="0"/>
              <a:t>22</a:t>
            </a:fld>
            <a:endParaRPr lang="tr-TR"/>
          </a:p>
        </p:txBody>
      </p:sp>
    </p:spTree>
    <p:extLst>
      <p:ext uri="{BB962C8B-B14F-4D97-AF65-F5344CB8AC3E}">
        <p14:creationId xmlns:p14="http://schemas.microsoft.com/office/powerpoint/2010/main" val="36586482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284ECAD9-32EE-4091-BDA5-6BD15ACC5E58}" type="slidenum">
              <a:rPr lang="tr-TR" smtClean="0"/>
              <a:t>23</a:t>
            </a:fld>
            <a:endParaRPr lang="tr-TR"/>
          </a:p>
        </p:txBody>
      </p:sp>
    </p:spTree>
    <p:extLst>
      <p:ext uri="{BB962C8B-B14F-4D97-AF65-F5344CB8AC3E}">
        <p14:creationId xmlns:p14="http://schemas.microsoft.com/office/powerpoint/2010/main" val="31336179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p>
            <a:pPr rtl="0"/>
            <a:endParaRPr lang="tr-TR"/>
          </a:p>
        </p:txBody>
      </p:sp>
      <p:sp>
        <p:nvSpPr>
          <p:cNvPr id="4" name="Slayt Numarası Yer Tutucusu 3"/>
          <p:cNvSpPr>
            <a:spLocks noGrp="1"/>
          </p:cNvSpPr>
          <p:nvPr>
            <p:ph type="sldNum" sz="quarter" idx="5"/>
          </p:nvPr>
        </p:nvSpPr>
        <p:spPr/>
        <p:txBody>
          <a:bodyPr rtlCol="0"/>
          <a:lstStyle/>
          <a:p>
            <a:pPr rtl="0"/>
            <a:fld id="{284ECAD9-32EE-4091-BDA5-6BD15ACC5E58}" type="slidenum">
              <a:rPr lang="tr-TR" smtClean="0"/>
              <a:t>3</a:t>
            </a:fld>
            <a:endParaRPr lang="tr-TR"/>
          </a:p>
        </p:txBody>
      </p:sp>
    </p:spTree>
    <p:extLst>
      <p:ext uri="{BB962C8B-B14F-4D97-AF65-F5344CB8AC3E}">
        <p14:creationId xmlns:p14="http://schemas.microsoft.com/office/powerpoint/2010/main" val="34553338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284ECAD9-32EE-4091-BDA5-6BD15ACC5E58}" type="slidenum">
              <a:rPr lang="tr-TR" smtClean="0"/>
              <a:t>4</a:t>
            </a:fld>
            <a:endParaRPr lang="tr-TR"/>
          </a:p>
        </p:txBody>
      </p:sp>
    </p:spTree>
    <p:extLst>
      <p:ext uri="{BB962C8B-B14F-4D97-AF65-F5344CB8AC3E}">
        <p14:creationId xmlns:p14="http://schemas.microsoft.com/office/powerpoint/2010/main" val="41701582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p>
            <a:pPr rtl="0"/>
            <a:endParaRPr lang="tr-TR"/>
          </a:p>
        </p:txBody>
      </p:sp>
      <p:sp>
        <p:nvSpPr>
          <p:cNvPr id="4" name="Slayt Numarası Yer Tutucusu 3"/>
          <p:cNvSpPr>
            <a:spLocks noGrp="1"/>
          </p:cNvSpPr>
          <p:nvPr>
            <p:ph type="sldNum" sz="quarter" idx="5"/>
          </p:nvPr>
        </p:nvSpPr>
        <p:spPr/>
        <p:txBody>
          <a:bodyPr rtlCol="0"/>
          <a:lstStyle/>
          <a:p>
            <a:pPr rtl="0"/>
            <a:fld id="{284ECAD9-32EE-4091-BDA5-6BD15ACC5E58}" type="slidenum">
              <a:rPr lang="tr-TR" smtClean="0"/>
              <a:t>5</a:t>
            </a:fld>
            <a:endParaRPr lang="tr-TR"/>
          </a:p>
        </p:txBody>
      </p:sp>
    </p:spTree>
    <p:extLst>
      <p:ext uri="{BB962C8B-B14F-4D97-AF65-F5344CB8AC3E}">
        <p14:creationId xmlns:p14="http://schemas.microsoft.com/office/powerpoint/2010/main" val="5927793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p>
            <a:pPr rtl="0"/>
            <a:endParaRPr lang="tr-TR"/>
          </a:p>
        </p:txBody>
      </p:sp>
      <p:sp>
        <p:nvSpPr>
          <p:cNvPr id="4" name="Slayt Numarası Yer Tutucusu 3"/>
          <p:cNvSpPr>
            <a:spLocks noGrp="1"/>
          </p:cNvSpPr>
          <p:nvPr>
            <p:ph type="sldNum" sz="quarter" idx="5"/>
          </p:nvPr>
        </p:nvSpPr>
        <p:spPr/>
        <p:txBody>
          <a:bodyPr rtlCol="0"/>
          <a:lstStyle/>
          <a:p>
            <a:pPr rtl="0"/>
            <a:fld id="{284ECAD9-32EE-4091-BDA5-6BD15ACC5E58}" type="slidenum">
              <a:rPr lang="tr-TR" smtClean="0"/>
              <a:t>6</a:t>
            </a:fld>
            <a:endParaRPr lang="tr-TR"/>
          </a:p>
        </p:txBody>
      </p:sp>
    </p:spTree>
    <p:extLst>
      <p:ext uri="{BB962C8B-B14F-4D97-AF65-F5344CB8AC3E}">
        <p14:creationId xmlns:p14="http://schemas.microsoft.com/office/powerpoint/2010/main" val="24456430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p>
            <a:pPr rtl="0"/>
            <a:endParaRPr lang="tr-TR"/>
          </a:p>
        </p:txBody>
      </p:sp>
      <p:sp>
        <p:nvSpPr>
          <p:cNvPr id="4" name="Slayt Numarası Yer Tutucusu 3"/>
          <p:cNvSpPr>
            <a:spLocks noGrp="1"/>
          </p:cNvSpPr>
          <p:nvPr>
            <p:ph type="sldNum" sz="quarter" idx="5"/>
          </p:nvPr>
        </p:nvSpPr>
        <p:spPr/>
        <p:txBody>
          <a:bodyPr rtlCol="0"/>
          <a:lstStyle/>
          <a:p>
            <a:pPr rtl="0"/>
            <a:fld id="{284ECAD9-32EE-4091-BDA5-6BD15ACC5E58}" type="slidenum">
              <a:rPr lang="tr-TR" smtClean="0"/>
              <a:t>7</a:t>
            </a:fld>
            <a:endParaRPr lang="tr-TR"/>
          </a:p>
        </p:txBody>
      </p:sp>
    </p:spTree>
    <p:extLst>
      <p:ext uri="{BB962C8B-B14F-4D97-AF65-F5344CB8AC3E}">
        <p14:creationId xmlns:p14="http://schemas.microsoft.com/office/powerpoint/2010/main" val="22582665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p>
            <a:pPr rtl="0"/>
            <a:endParaRPr lang="tr-TR"/>
          </a:p>
        </p:txBody>
      </p:sp>
      <p:sp>
        <p:nvSpPr>
          <p:cNvPr id="4" name="Slayt Numarası Yer Tutucusu 3"/>
          <p:cNvSpPr>
            <a:spLocks noGrp="1"/>
          </p:cNvSpPr>
          <p:nvPr>
            <p:ph type="sldNum" sz="quarter" idx="5"/>
          </p:nvPr>
        </p:nvSpPr>
        <p:spPr/>
        <p:txBody>
          <a:bodyPr rtlCol="0"/>
          <a:lstStyle/>
          <a:p>
            <a:pPr rtl="0"/>
            <a:fld id="{284ECAD9-32EE-4091-BDA5-6BD15ACC5E58}" type="slidenum">
              <a:rPr lang="tr-TR" smtClean="0"/>
              <a:t>8</a:t>
            </a:fld>
            <a:endParaRPr lang="tr-TR"/>
          </a:p>
        </p:txBody>
      </p:sp>
    </p:spTree>
    <p:extLst>
      <p:ext uri="{BB962C8B-B14F-4D97-AF65-F5344CB8AC3E}">
        <p14:creationId xmlns:p14="http://schemas.microsoft.com/office/powerpoint/2010/main" val="41666210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284ECAD9-32EE-4091-BDA5-6BD15ACC5E58}" type="slidenum">
              <a:rPr lang="tr-TR" smtClean="0"/>
              <a:t>9</a:t>
            </a:fld>
            <a:endParaRPr lang="tr-TR"/>
          </a:p>
        </p:txBody>
      </p:sp>
    </p:spTree>
    <p:extLst>
      <p:ext uri="{BB962C8B-B14F-4D97-AF65-F5344CB8AC3E}">
        <p14:creationId xmlns:p14="http://schemas.microsoft.com/office/powerpoint/2010/main" val="22527478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Başlık Slaydı">
    <p:spTree>
      <p:nvGrpSpPr>
        <p:cNvPr id="1" name=""/>
        <p:cNvGrpSpPr/>
        <p:nvPr/>
      </p:nvGrpSpPr>
      <p:grpSpPr>
        <a:xfrm>
          <a:off x="0" y="0"/>
          <a:ext cx="0" cy="0"/>
          <a:chOff x="0" y="0"/>
          <a:chExt cx="0" cy="0"/>
        </a:xfrm>
      </p:grpSpPr>
      <p:sp>
        <p:nvSpPr>
          <p:cNvPr id="11" name="Resim Yer Tutucusu 9">
            <a:extLst>
              <a:ext uri="{FF2B5EF4-FFF2-40B4-BE49-F238E27FC236}">
                <a16:creationId xmlns:a16="http://schemas.microsoft.com/office/drawing/2014/main" id="{D1D313A2-A4D4-40DF-A0C2-C29F64168525}"/>
              </a:ext>
            </a:extLst>
          </p:cNvPr>
          <p:cNvSpPr>
            <a:spLocks noGrp="1"/>
          </p:cNvSpPr>
          <p:nvPr>
            <p:ph type="pic" sz="quarter" idx="13"/>
          </p:nvPr>
        </p:nvSpPr>
        <p:spPr>
          <a:xfrm>
            <a:off x="0" y="0"/>
            <a:ext cx="12192000" cy="6858000"/>
          </a:xfrm>
        </p:spPr>
        <p:txBody>
          <a:bodyPr rtlCol="0"/>
          <a:lstStyle/>
          <a:p>
            <a:pPr rtl="0"/>
            <a:r>
              <a:rPr lang="tr-TR" noProof="0"/>
              <a:t>Resim eklemek için simgeye tıklayın</a:t>
            </a:r>
          </a:p>
        </p:txBody>
      </p:sp>
      <p:sp>
        <p:nvSpPr>
          <p:cNvPr id="4" name="Tarih Yer Tutucusu 3">
            <a:extLst>
              <a:ext uri="{FF2B5EF4-FFF2-40B4-BE49-F238E27FC236}">
                <a16:creationId xmlns:a16="http://schemas.microsoft.com/office/drawing/2014/main" id="{9925CCF1-92C0-4AF3-BFAF-4921631915AB}"/>
              </a:ext>
            </a:extLst>
          </p:cNvPr>
          <p:cNvSpPr>
            <a:spLocks noGrp="1"/>
          </p:cNvSpPr>
          <p:nvPr>
            <p:ph type="dt" sz="half" idx="10"/>
          </p:nvPr>
        </p:nvSpPr>
        <p:spPr/>
        <p:txBody>
          <a:bodyPr rtlCol="0"/>
          <a:lstStyle/>
          <a:p>
            <a:pPr rtl="0"/>
            <a:fld id="{E16CB015-6252-458B-913D-31ECC7D36B6A}" type="datetime1">
              <a:rPr lang="tr-TR" noProof="0" smtClean="0"/>
              <a:t>23.08.2022</a:t>
            </a:fld>
            <a:endParaRPr lang="tr-TR" noProof="0"/>
          </a:p>
        </p:txBody>
      </p:sp>
      <p:sp>
        <p:nvSpPr>
          <p:cNvPr id="5" name="Alt Bilgi Yer Tutucusu 4">
            <a:extLst>
              <a:ext uri="{FF2B5EF4-FFF2-40B4-BE49-F238E27FC236}">
                <a16:creationId xmlns:a16="http://schemas.microsoft.com/office/drawing/2014/main" id="{051A78A9-3DFF-4937-A9F2-5D8CF495F367}"/>
              </a:ext>
            </a:extLst>
          </p:cNvPr>
          <p:cNvSpPr>
            <a:spLocks noGrp="1"/>
          </p:cNvSpPr>
          <p:nvPr>
            <p:ph type="ftr" sz="quarter" idx="11"/>
          </p:nvPr>
        </p:nvSpPr>
        <p:spPr/>
        <p:txBody>
          <a:bodyPr rtlCol="0"/>
          <a:lstStyle/>
          <a:p>
            <a:pPr rtl="0"/>
            <a:r>
              <a:rPr lang="tr-TR" noProof="0"/>
              <a:t>Alt Bilgi</a:t>
            </a:r>
          </a:p>
        </p:txBody>
      </p:sp>
      <p:sp>
        <p:nvSpPr>
          <p:cNvPr id="6" name="Slayt Numarası Yer Tutucusu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rtlCol="0"/>
          <a:lstStyle/>
          <a:p>
            <a:pPr rtl="0"/>
            <a:fld id="{3A98EE3D-8CD1-4C3F-BD1C-C98C9596463C}" type="slidenum">
              <a:rPr lang="tr-TR" noProof="0" smtClean="0"/>
              <a:t>‹#›</a:t>
            </a:fld>
            <a:endParaRPr lang="tr-TR" noProof="0"/>
          </a:p>
        </p:txBody>
      </p:sp>
      <p:sp>
        <p:nvSpPr>
          <p:cNvPr id="3" name="Alt Başlık 2"/>
          <p:cNvSpPr>
            <a:spLocks noGrp="1"/>
          </p:cNvSpPr>
          <p:nvPr>
            <p:ph type="subTitle" idx="1" hasCustomPrompt="1"/>
          </p:nvPr>
        </p:nvSpPr>
        <p:spPr>
          <a:xfrm>
            <a:off x="1212850" y="4508500"/>
            <a:ext cx="5118100" cy="1279652"/>
          </a:xfrm>
        </p:spPr>
        <p:txBody>
          <a:bodyPr lIns="91440" rIns="91440" rtlCol="0">
            <a:normAutofit/>
          </a:bodyPr>
          <a:lstStyle>
            <a:lvl1pPr marL="0" indent="0" algn="l">
              <a:buNone/>
              <a:defRPr sz="2400" cap="all" spc="200" baseline="0">
                <a:solidFill>
                  <a:schemeClr val="bg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pPr rtl="0"/>
            <a:r>
              <a:rPr lang="tr-TR" noProof="0"/>
              <a:t>Asıl alt başlık stilini düzenlemek için tıklatın</a:t>
            </a:r>
          </a:p>
        </p:txBody>
      </p:sp>
      <p:sp>
        <p:nvSpPr>
          <p:cNvPr id="2" name="Başlık 1"/>
          <p:cNvSpPr>
            <a:spLocks noGrp="1"/>
          </p:cNvSpPr>
          <p:nvPr>
            <p:ph type="ctrTitle"/>
          </p:nvPr>
        </p:nvSpPr>
        <p:spPr>
          <a:xfrm>
            <a:off x="1212850" y="2057400"/>
            <a:ext cx="5118100" cy="1929066"/>
          </a:xfrm>
        </p:spPr>
        <p:txBody>
          <a:bodyPr rtlCol="0" anchor="b">
            <a:noAutofit/>
          </a:bodyPr>
          <a:lstStyle>
            <a:lvl1pPr algn="l">
              <a:lnSpc>
                <a:spcPct val="90000"/>
              </a:lnSpc>
              <a:defRPr sz="5400" b="1" spc="-50" baseline="0">
                <a:solidFill>
                  <a:schemeClr val="bg1"/>
                </a:solidFill>
                <a:latin typeface="+mn-lt"/>
              </a:defRPr>
            </a:lvl1pPr>
          </a:lstStyle>
          <a:p>
            <a:pPr rtl="0"/>
            <a:r>
              <a:rPr lang="tr-TR" noProof="0"/>
              <a:t>Asıl başlık stilini düzenlemek için tıklayın</a:t>
            </a:r>
          </a:p>
        </p:txBody>
      </p:sp>
    </p:spTree>
    <p:extLst>
      <p:ext uri="{BB962C8B-B14F-4D97-AF65-F5344CB8AC3E}">
        <p14:creationId xmlns:p14="http://schemas.microsoft.com/office/powerpoint/2010/main" val="6727005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objTx" preserve="1">
  <p:cSld name="Resim Yazılı İçerik">
    <p:spTree>
      <p:nvGrpSpPr>
        <p:cNvPr id="1" name=""/>
        <p:cNvGrpSpPr/>
        <p:nvPr/>
      </p:nvGrpSpPr>
      <p:grpSpPr>
        <a:xfrm>
          <a:off x="0" y="0"/>
          <a:ext cx="0" cy="0"/>
          <a:chOff x="0" y="0"/>
          <a:chExt cx="0" cy="0"/>
        </a:xfrm>
      </p:grpSpPr>
      <p:sp>
        <p:nvSpPr>
          <p:cNvPr id="10" name="Parallélogramme 14">
            <a:extLst>
              <a:ext uri="{FF2B5EF4-FFF2-40B4-BE49-F238E27FC236}">
                <a16:creationId xmlns:a16="http://schemas.microsoft.com/office/drawing/2014/main" id="{BA60C70F-7EE5-4927-B922-88B1C47FADB9}"/>
              </a:ext>
            </a:extLst>
          </p:cNvPr>
          <p:cNvSpPr/>
          <p:nvPr userDrawn="1"/>
        </p:nvSpPr>
        <p:spPr>
          <a:xfrm>
            <a:off x="7448550" y="0"/>
            <a:ext cx="2857500" cy="6858000"/>
          </a:xfrm>
          <a:prstGeom prst="parallelogram">
            <a:avLst>
              <a:gd name="adj" fmla="val 0"/>
            </a:avLst>
          </a:prstGeom>
          <a:solidFill>
            <a:schemeClr val="bg1">
              <a:lumMod val="9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tr-TR" noProof="0"/>
          </a:p>
        </p:txBody>
      </p:sp>
      <p:sp>
        <p:nvSpPr>
          <p:cNvPr id="8" name="Dikdörtgen 7">
            <a:extLst>
              <a:ext uri="{FF2B5EF4-FFF2-40B4-BE49-F238E27FC236}">
                <a16:creationId xmlns:a16="http://schemas.microsoft.com/office/drawing/2014/main" id="{16D90D66-BCB9-4229-A829-628874352AC0}"/>
              </a:ext>
            </a:extLst>
          </p:cNvPr>
          <p:cNvSpPr/>
          <p:nvPr/>
        </p:nvSpPr>
        <p:spPr>
          <a:xfrm>
            <a:off x="16" y="0"/>
            <a:ext cx="4654296" cy="586422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Başlık 1"/>
          <p:cNvSpPr>
            <a:spLocks noGrp="1"/>
          </p:cNvSpPr>
          <p:nvPr>
            <p:ph type="title"/>
          </p:nvPr>
        </p:nvSpPr>
        <p:spPr>
          <a:xfrm>
            <a:off x="1092200" y="786383"/>
            <a:ext cx="3068833" cy="2093975"/>
          </a:xfrm>
        </p:spPr>
        <p:txBody>
          <a:bodyPr rtlCol="0" anchor="b">
            <a:normAutofit/>
          </a:bodyPr>
          <a:lstStyle>
            <a:lvl1pPr>
              <a:lnSpc>
                <a:spcPct val="90000"/>
              </a:lnSpc>
              <a:defRPr sz="3600" b="0">
                <a:solidFill>
                  <a:srgbClr val="FFFFFF"/>
                </a:solidFill>
              </a:defRPr>
            </a:lvl1pPr>
          </a:lstStyle>
          <a:p>
            <a:pPr rtl="0"/>
            <a:r>
              <a:rPr lang="tr-TR" noProof="0"/>
              <a:t>Asıl başlık stilini düzenlemek için tıklayın</a:t>
            </a:r>
          </a:p>
        </p:txBody>
      </p:sp>
      <p:sp>
        <p:nvSpPr>
          <p:cNvPr id="3" name="İçerik Yer Tutucusu 2"/>
          <p:cNvSpPr>
            <a:spLocks noGrp="1"/>
          </p:cNvSpPr>
          <p:nvPr>
            <p:ph idx="1"/>
          </p:nvPr>
        </p:nvSpPr>
        <p:spPr>
          <a:xfrm>
            <a:off x="5458984" y="812800"/>
            <a:ext cx="5713841" cy="4868609"/>
          </a:xfrm>
        </p:spPr>
        <p:txBody>
          <a:bodyPr rtlCol="0"/>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a:p>
            <a:pPr lvl="4" rtl="0"/>
            <a:r>
              <a:rPr lang="tr-TR" noProof="0"/>
              <a:t>Beşinci düzey</a:t>
            </a:r>
          </a:p>
        </p:txBody>
      </p:sp>
      <p:sp>
        <p:nvSpPr>
          <p:cNvPr id="4" name="Metin Yer Tutucusu 3"/>
          <p:cNvSpPr>
            <a:spLocks noGrp="1"/>
          </p:cNvSpPr>
          <p:nvPr>
            <p:ph type="body" sz="half" idx="2"/>
          </p:nvPr>
        </p:nvSpPr>
        <p:spPr>
          <a:xfrm>
            <a:off x="1092200" y="3043050"/>
            <a:ext cx="3068832" cy="2638359"/>
          </a:xfrm>
        </p:spPr>
        <p:txBody>
          <a:bodyPr lIns="91440" rIns="91440" rtlCol="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tr-TR" noProof="0"/>
              <a:t>Asıl metin stillerini düzenlemek için tıklayın</a:t>
            </a:r>
          </a:p>
        </p:txBody>
      </p:sp>
      <p:sp>
        <p:nvSpPr>
          <p:cNvPr id="9" name="Dikdörtgen 8">
            <a:extLst>
              <a:ext uri="{FF2B5EF4-FFF2-40B4-BE49-F238E27FC236}">
                <a16:creationId xmlns:a16="http://schemas.microsoft.com/office/drawing/2014/main" id="{4DC51BA7-A5A7-4A7F-A707-DBBDEA7705F3}"/>
              </a:ext>
            </a:extLst>
          </p:cNvPr>
          <p:cNvSpPr/>
          <p:nvPr userDrawn="1"/>
        </p:nvSpPr>
        <p:spPr>
          <a:xfrm>
            <a:off x="0" y="1397000"/>
            <a:ext cx="1036320" cy="132948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noProof="0"/>
          </a:p>
        </p:txBody>
      </p:sp>
      <p:sp>
        <p:nvSpPr>
          <p:cNvPr id="11" name="Dikdörtgen 10">
            <a:extLst>
              <a:ext uri="{FF2B5EF4-FFF2-40B4-BE49-F238E27FC236}">
                <a16:creationId xmlns:a16="http://schemas.microsoft.com/office/drawing/2014/main" id="{D23174BA-29D0-4C1A-95C9-5A86FD25E47A}"/>
              </a:ext>
            </a:extLst>
          </p:cNvPr>
          <p:cNvSpPr/>
          <p:nvPr userDrawn="1"/>
        </p:nvSpPr>
        <p:spPr>
          <a:xfrm>
            <a:off x="5458983" y="624142"/>
            <a:ext cx="5713840" cy="12566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noProof="0"/>
          </a:p>
        </p:txBody>
      </p:sp>
      <p:sp>
        <p:nvSpPr>
          <p:cNvPr id="12" name="Tarih Yer Tutucusu 1">
            <a:extLst>
              <a:ext uri="{FF2B5EF4-FFF2-40B4-BE49-F238E27FC236}">
                <a16:creationId xmlns:a16="http://schemas.microsoft.com/office/drawing/2014/main" id="{F417C55D-4AE8-427B-A32E-9F54E007E686}"/>
              </a:ext>
            </a:extLst>
          </p:cNvPr>
          <p:cNvSpPr>
            <a:spLocks noGrp="1"/>
          </p:cNvSpPr>
          <p:nvPr>
            <p:ph type="dt" sz="half" idx="10"/>
          </p:nvPr>
        </p:nvSpPr>
        <p:spPr>
          <a:xfrm>
            <a:off x="6834126" y="6446838"/>
            <a:ext cx="2584850" cy="365125"/>
          </a:xfrm>
        </p:spPr>
        <p:txBody>
          <a:bodyPr rtlCol="0"/>
          <a:lstStyle>
            <a:lvl1pPr>
              <a:defRPr>
                <a:solidFill>
                  <a:schemeClr val="tx1">
                    <a:lumMod val="75000"/>
                    <a:lumOff val="25000"/>
                  </a:schemeClr>
                </a:solidFill>
              </a:defRPr>
            </a:lvl1pPr>
          </a:lstStyle>
          <a:p>
            <a:pPr rtl="0"/>
            <a:fld id="{F9F18B39-6F6E-4722-A46B-C66C40057188}" type="datetime1">
              <a:rPr lang="tr-TR" noProof="0" smtClean="0"/>
              <a:t>23.08.2022</a:t>
            </a:fld>
            <a:endParaRPr lang="tr-TR" noProof="0"/>
          </a:p>
        </p:txBody>
      </p:sp>
      <p:sp>
        <p:nvSpPr>
          <p:cNvPr id="13" name="Alt Bilgi Yer Tutucusu 2">
            <a:extLst>
              <a:ext uri="{FF2B5EF4-FFF2-40B4-BE49-F238E27FC236}">
                <a16:creationId xmlns:a16="http://schemas.microsoft.com/office/drawing/2014/main" id="{8C05871B-E916-40A4-B5E3-65C15F5A4D2A}"/>
              </a:ext>
            </a:extLst>
          </p:cNvPr>
          <p:cNvSpPr>
            <a:spLocks noGrp="1"/>
          </p:cNvSpPr>
          <p:nvPr>
            <p:ph type="ftr" sz="quarter" idx="11"/>
          </p:nvPr>
        </p:nvSpPr>
        <p:spPr>
          <a:xfrm>
            <a:off x="1097279" y="6446838"/>
            <a:ext cx="4846321" cy="365125"/>
          </a:xfrm>
        </p:spPr>
        <p:txBody>
          <a:bodyPr rtlCol="0"/>
          <a:lstStyle>
            <a:lvl1pPr>
              <a:defRPr>
                <a:solidFill>
                  <a:schemeClr val="tx1">
                    <a:lumMod val="75000"/>
                    <a:lumOff val="25000"/>
                  </a:schemeClr>
                </a:solidFill>
              </a:defRPr>
            </a:lvl1pPr>
          </a:lstStyle>
          <a:p>
            <a:pPr rtl="0"/>
            <a:r>
              <a:rPr lang="tr-TR" noProof="0"/>
              <a:t>Alt Bilgi</a:t>
            </a:r>
          </a:p>
        </p:txBody>
      </p:sp>
      <p:sp>
        <p:nvSpPr>
          <p:cNvPr id="14" name="Slayt Numarası Yer Tutucusu 3">
            <a:extLst>
              <a:ext uri="{FF2B5EF4-FFF2-40B4-BE49-F238E27FC236}">
                <a16:creationId xmlns:a16="http://schemas.microsoft.com/office/drawing/2014/main" id="{B45E789F-2E61-4EC0-8973-681625FE518F}"/>
              </a:ext>
            </a:extLst>
          </p:cNvPr>
          <p:cNvSpPr>
            <a:spLocks noGrp="1"/>
          </p:cNvSpPr>
          <p:nvPr>
            <p:ph type="sldNum" sz="quarter" idx="12"/>
          </p:nvPr>
        </p:nvSpPr>
        <p:spPr>
          <a:xfrm>
            <a:off x="10375670" y="6446838"/>
            <a:ext cx="780010" cy="365125"/>
          </a:xfrm>
        </p:spPr>
        <p:txBody>
          <a:bodyPr rtlCol="0"/>
          <a:lstStyle>
            <a:lvl1pPr>
              <a:defRPr>
                <a:solidFill>
                  <a:schemeClr val="tx1">
                    <a:lumMod val="75000"/>
                    <a:lumOff val="25000"/>
                  </a:schemeClr>
                </a:solidFill>
              </a:defRPr>
            </a:lvl1pPr>
          </a:lstStyle>
          <a:p>
            <a:pPr rtl="0"/>
            <a:fld id="{3A98EE3D-8CD1-4C3F-BD1C-C98C9596463C}" type="slidenum">
              <a:rPr lang="tr-TR" noProof="0" smtClean="0"/>
              <a:pPr/>
              <a:t>‹#›</a:t>
            </a:fld>
            <a:endParaRPr lang="tr-TR" noProof="0"/>
          </a:p>
        </p:txBody>
      </p:sp>
      <p:cxnSp>
        <p:nvCxnSpPr>
          <p:cNvPr id="15" name="Connecteur droit 19">
            <a:extLst>
              <a:ext uri="{FF2B5EF4-FFF2-40B4-BE49-F238E27FC236}">
                <a16:creationId xmlns:a16="http://schemas.microsoft.com/office/drawing/2014/main" id="{D84C14C5-D99C-45CD-8001-AC745F4FB49B}"/>
              </a:ext>
            </a:extLst>
          </p:cNvPr>
          <p:cNvCxnSpPr>
            <a:cxnSpLocks/>
          </p:cNvCxnSpPr>
          <p:nvPr userDrawn="1"/>
        </p:nvCxnSpPr>
        <p:spPr>
          <a:xfrm flipH="1">
            <a:off x="1092200" y="6446838"/>
            <a:ext cx="1643438" cy="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Connecteur droit 19">
            <a:extLst>
              <a:ext uri="{FF2B5EF4-FFF2-40B4-BE49-F238E27FC236}">
                <a16:creationId xmlns:a16="http://schemas.microsoft.com/office/drawing/2014/main" id="{019842DD-D0AB-4E35-9AB2-7DBB6E266120}"/>
              </a:ext>
            </a:extLst>
          </p:cNvPr>
          <p:cNvCxnSpPr>
            <a:cxnSpLocks/>
          </p:cNvCxnSpPr>
          <p:nvPr userDrawn="1"/>
        </p:nvCxnSpPr>
        <p:spPr>
          <a:xfrm flipH="1">
            <a:off x="8420100" y="6429376"/>
            <a:ext cx="1000462" cy="0"/>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7" name="Connecteur droit 19">
            <a:extLst>
              <a:ext uri="{FF2B5EF4-FFF2-40B4-BE49-F238E27FC236}">
                <a16:creationId xmlns:a16="http://schemas.microsoft.com/office/drawing/2014/main" id="{832851A7-B301-4616-9843-9A0D06646DFD}"/>
              </a:ext>
            </a:extLst>
          </p:cNvPr>
          <p:cNvCxnSpPr>
            <a:cxnSpLocks/>
          </p:cNvCxnSpPr>
          <p:nvPr userDrawn="1"/>
        </p:nvCxnSpPr>
        <p:spPr>
          <a:xfrm flipH="1" flipV="1">
            <a:off x="10765675" y="6446838"/>
            <a:ext cx="407258" cy="6350"/>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92083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1_Başlık ve İçerik">
    <p:spTree>
      <p:nvGrpSpPr>
        <p:cNvPr id="1" name=""/>
        <p:cNvGrpSpPr/>
        <p:nvPr/>
      </p:nvGrpSpPr>
      <p:grpSpPr>
        <a:xfrm>
          <a:off x="0" y="0"/>
          <a:ext cx="0" cy="0"/>
          <a:chOff x="0" y="0"/>
          <a:chExt cx="0" cy="0"/>
        </a:xfrm>
      </p:grpSpPr>
      <p:sp>
        <p:nvSpPr>
          <p:cNvPr id="2" name="Başlık 1"/>
          <p:cNvSpPr>
            <a:spLocks noGrp="1"/>
          </p:cNvSpPr>
          <p:nvPr>
            <p:ph type="title"/>
          </p:nvPr>
        </p:nvSpPr>
        <p:spPr/>
        <p:txBody>
          <a:bodyPr rtlCol="0"/>
          <a:lstStyle/>
          <a:p>
            <a:pPr rtl="0"/>
            <a:r>
              <a:rPr lang="tr-TR" noProof="0"/>
              <a:t>Asıl başlık stilini düzenlemek için tıklayın</a:t>
            </a:r>
          </a:p>
        </p:txBody>
      </p:sp>
      <p:sp>
        <p:nvSpPr>
          <p:cNvPr id="3" name="İçerik Yer Tutucusu 2"/>
          <p:cNvSpPr>
            <a:spLocks noGrp="1"/>
          </p:cNvSpPr>
          <p:nvPr>
            <p:ph idx="1"/>
          </p:nvPr>
        </p:nvSpPr>
        <p:spPr/>
        <p:txBody>
          <a:bodyPr rtlCol="0"/>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a:p>
            <a:pPr lvl="4" rtl="0"/>
            <a:r>
              <a:rPr lang="tr-TR" noProof="0"/>
              <a:t>Beşinci düzey</a:t>
            </a:r>
          </a:p>
        </p:txBody>
      </p:sp>
      <p:sp>
        <p:nvSpPr>
          <p:cNvPr id="7" name="Tarih Yer Tutucusu 6">
            <a:extLst>
              <a:ext uri="{FF2B5EF4-FFF2-40B4-BE49-F238E27FC236}">
                <a16:creationId xmlns:a16="http://schemas.microsoft.com/office/drawing/2014/main" id="{354D8B55-9EA8-4B81-8E84-9B93B0A27559}"/>
              </a:ext>
            </a:extLst>
          </p:cNvPr>
          <p:cNvSpPr>
            <a:spLocks noGrp="1"/>
          </p:cNvSpPr>
          <p:nvPr>
            <p:ph type="dt" sz="half" idx="10"/>
          </p:nvPr>
        </p:nvSpPr>
        <p:spPr/>
        <p:txBody>
          <a:bodyPr rtlCol="0"/>
          <a:lstStyle/>
          <a:p>
            <a:pPr rtl="0"/>
            <a:fld id="{9B728D3E-18BF-4940-9682-C1AB15FFB0B7}" type="datetime1">
              <a:rPr lang="tr-TR" noProof="0" smtClean="0"/>
              <a:t>23.08.2022</a:t>
            </a:fld>
            <a:endParaRPr lang="tr-TR" noProof="0"/>
          </a:p>
        </p:txBody>
      </p:sp>
      <p:sp>
        <p:nvSpPr>
          <p:cNvPr id="8" name="Alt Bilgi Yer Tutucusu 7">
            <a:extLst>
              <a:ext uri="{FF2B5EF4-FFF2-40B4-BE49-F238E27FC236}">
                <a16:creationId xmlns:a16="http://schemas.microsoft.com/office/drawing/2014/main" id="{062CA021-2578-47CB-822C-BDDFF7223B28}"/>
              </a:ext>
            </a:extLst>
          </p:cNvPr>
          <p:cNvSpPr>
            <a:spLocks noGrp="1"/>
          </p:cNvSpPr>
          <p:nvPr>
            <p:ph type="ftr" sz="quarter" idx="11"/>
          </p:nvPr>
        </p:nvSpPr>
        <p:spPr/>
        <p:txBody>
          <a:bodyPr rtlCol="0"/>
          <a:lstStyle/>
          <a:p>
            <a:pPr rtl="0"/>
            <a:r>
              <a:rPr lang="tr-TR" noProof="0"/>
              <a:t>Alt Bilgi</a:t>
            </a:r>
          </a:p>
        </p:txBody>
      </p:sp>
      <p:sp>
        <p:nvSpPr>
          <p:cNvPr id="9" name="Slayt Numarası Yer Tutucusu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rtlCol="0"/>
          <a:lstStyle/>
          <a:p>
            <a:pPr rtl="0"/>
            <a:fld id="{3A98EE3D-8CD1-4C3F-BD1C-C98C9596463C}" type="slidenum">
              <a:rPr lang="tr-TR" noProof="0" smtClean="0"/>
              <a:t>‹#›</a:t>
            </a:fld>
            <a:endParaRPr lang="tr-TR" noProof="0"/>
          </a:p>
        </p:txBody>
      </p:sp>
    </p:spTree>
    <p:extLst>
      <p:ext uri="{BB962C8B-B14F-4D97-AF65-F5344CB8AC3E}">
        <p14:creationId xmlns:p14="http://schemas.microsoft.com/office/powerpoint/2010/main" val="12650827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1_Resim Yazılı İçerik">
    <p:spTree>
      <p:nvGrpSpPr>
        <p:cNvPr id="1" name=""/>
        <p:cNvGrpSpPr/>
        <p:nvPr/>
      </p:nvGrpSpPr>
      <p:grpSpPr>
        <a:xfrm>
          <a:off x="0" y="0"/>
          <a:ext cx="0" cy="0"/>
          <a:chOff x="0" y="0"/>
          <a:chExt cx="0" cy="0"/>
        </a:xfrm>
      </p:grpSpPr>
      <p:sp>
        <p:nvSpPr>
          <p:cNvPr id="10" name="Parallélogramme 14">
            <a:extLst>
              <a:ext uri="{FF2B5EF4-FFF2-40B4-BE49-F238E27FC236}">
                <a16:creationId xmlns:a16="http://schemas.microsoft.com/office/drawing/2014/main" id="{BA60C70F-7EE5-4927-B922-88B1C47FADB9}"/>
              </a:ext>
            </a:extLst>
          </p:cNvPr>
          <p:cNvSpPr/>
          <p:nvPr userDrawn="1"/>
        </p:nvSpPr>
        <p:spPr>
          <a:xfrm>
            <a:off x="7448550" y="0"/>
            <a:ext cx="2857500" cy="6858000"/>
          </a:xfrm>
          <a:prstGeom prst="parallelogram">
            <a:avLst>
              <a:gd name="adj" fmla="val 0"/>
            </a:avLst>
          </a:prstGeom>
          <a:solidFill>
            <a:schemeClr val="bg1">
              <a:lumMod val="9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tr-TR" noProof="0"/>
          </a:p>
        </p:txBody>
      </p:sp>
      <p:sp>
        <p:nvSpPr>
          <p:cNvPr id="8" name="Dikdörtgen 7">
            <a:extLst>
              <a:ext uri="{FF2B5EF4-FFF2-40B4-BE49-F238E27FC236}">
                <a16:creationId xmlns:a16="http://schemas.microsoft.com/office/drawing/2014/main" id="{16D90D66-BCB9-4229-A829-628874352AC0}"/>
              </a:ext>
            </a:extLst>
          </p:cNvPr>
          <p:cNvSpPr/>
          <p:nvPr/>
        </p:nvSpPr>
        <p:spPr>
          <a:xfrm>
            <a:off x="16" y="0"/>
            <a:ext cx="4654296" cy="586422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İçerik Yer Tutucusu 2"/>
          <p:cNvSpPr>
            <a:spLocks noGrp="1"/>
          </p:cNvSpPr>
          <p:nvPr>
            <p:ph idx="1"/>
          </p:nvPr>
        </p:nvSpPr>
        <p:spPr>
          <a:xfrm>
            <a:off x="5458984" y="497808"/>
            <a:ext cx="5713841" cy="4868609"/>
          </a:xfrm>
        </p:spPr>
        <p:txBody>
          <a:bodyPr rtlCol="0" anchor="ctr"/>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a:p>
            <a:pPr lvl="4" rtl="0"/>
            <a:r>
              <a:rPr lang="tr-TR" noProof="0"/>
              <a:t>Beşinci düzey</a:t>
            </a:r>
          </a:p>
        </p:txBody>
      </p:sp>
      <p:sp>
        <p:nvSpPr>
          <p:cNvPr id="9" name="Dikdörtgen 8">
            <a:extLst>
              <a:ext uri="{FF2B5EF4-FFF2-40B4-BE49-F238E27FC236}">
                <a16:creationId xmlns:a16="http://schemas.microsoft.com/office/drawing/2014/main" id="{4DC51BA7-A5A7-4A7F-A707-DBBDEA7705F3}"/>
              </a:ext>
            </a:extLst>
          </p:cNvPr>
          <p:cNvSpPr/>
          <p:nvPr userDrawn="1"/>
        </p:nvSpPr>
        <p:spPr>
          <a:xfrm>
            <a:off x="0" y="2003424"/>
            <a:ext cx="1036320" cy="185737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noProof="0"/>
          </a:p>
        </p:txBody>
      </p:sp>
      <p:sp>
        <p:nvSpPr>
          <p:cNvPr id="11" name="Dikdörtgen 10">
            <a:extLst>
              <a:ext uri="{FF2B5EF4-FFF2-40B4-BE49-F238E27FC236}">
                <a16:creationId xmlns:a16="http://schemas.microsoft.com/office/drawing/2014/main" id="{D23174BA-29D0-4C1A-95C9-5A86FD25E47A}"/>
              </a:ext>
            </a:extLst>
          </p:cNvPr>
          <p:cNvSpPr/>
          <p:nvPr userDrawn="1"/>
        </p:nvSpPr>
        <p:spPr>
          <a:xfrm>
            <a:off x="5458983" y="377398"/>
            <a:ext cx="5713840" cy="12566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noProof="0"/>
          </a:p>
        </p:txBody>
      </p:sp>
      <p:sp>
        <p:nvSpPr>
          <p:cNvPr id="12" name="Tarih Yer Tutucusu 1">
            <a:extLst>
              <a:ext uri="{FF2B5EF4-FFF2-40B4-BE49-F238E27FC236}">
                <a16:creationId xmlns:a16="http://schemas.microsoft.com/office/drawing/2014/main" id="{F417C55D-4AE8-427B-A32E-9F54E007E686}"/>
              </a:ext>
            </a:extLst>
          </p:cNvPr>
          <p:cNvSpPr>
            <a:spLocks noGrp="1"/>
          </p:cNvSpPr>
          <p:nvPr>
            <p:ph type="dt" sz="half" idx="10"/>
          </p:nvPr>
        </p:nvSpPr>
        <p:spPr>
          <a:xfrm>
            <a:off x="6834126" y="6446838"/>
            <a:ext cx="2584850" cy="365125"/>
          </a:xfrm>
        </p:spPr>
        <p:txBody>
          <a:bodyPr rtlCol="0"/>
          <a:lstStyle>
            <a:lvl1pPr>
              <a:defRPr>
                <a:solidFill>
                  <a:schemeClr val="tx1">
                    <a:lumMod val="75000"/>
                    <a:lumOff val="25000"/>
                  </a:schemeClr>
                </a:solidFill>
              </a:defRPr>
            </a:lvl1pPr>
          </a:lstStyle>
          <a:p>
            <a:pPr rtl="0"/>
            <a:fld id="{CB4D08C5-AC6A-4234-ADEC-C4CC55FFA864}" type="datetime1">
              <a:rPr lang="tr-TR" noProof="0" smtClean="0"/>
              <a:t>23.08.2022</a:t>
            </a:fld>
            <a:endParaRPr lang="tr-TR" noProof="0"/>
          </a:p>
        </p:txBody>
      </p:sp>
      <p:sp>
        <p:nvSpPr>
          <p:cNvPr id="13" name="Alt Bilgi Yer Tutucusu 2">
            <a:extLst>
              <a:ext uri="{FF2B5EF4-FFF2-40B4-BE49-F238E27FC236}">
                <a16:creationId xmlns:a16="http://schemas.microsoft.com/office/drawing/2014/main" id="{8C05871B-E916-40A4-B5E3-65C15F5A4D2A}"/>
              </a:ext>
            </a:extLst>
          </p:cNvPr>
          <p:cNvSpPr>
            <a:spLocks noGrp="1"/>
          </p:cNvSpPr>
          <p:nvPr>
            <p:ph type="ftr" sz="quarter" idx="11"/>
          </p:nvPr>
        </p:nvSpPr>
        <p:spPr>
          <a:xfrm>
            <a:off x="1097279" y="6446838"/>
            <a:ext cx="4846321" cy="365125"/>
          </a:xfrm>
        </p:spPr>
        <p:txBody>
          <a:bodyPr rtlCol="0"/>
          <a:lstStyle>
            <a:lvl1pPr>
              <a:defRPr>
                <a:solidFill>
                  <a:schemeClr val="tx1">
                    <a:lumMod val="75000"/>
                    <a:lumOff val="25000"/>
                  </a:schemeClr>
                </a:solidFill>
              </a:defRPr>
            </a:lvl1pPr>
          </a:lstStyle>
          <a:p>
            <a:pPr rtl="0"/>
            <a:r>
              <a:rPr lang="tr-TR" noProof="0"/>
              <a:t>Alt Bilgi</a:t>
            </a:r>
          </a:p>
        </p:txBody>
      </p:sp>
      <p:sp>
        <p:nvSpPr>
          <p:cNvPr id="14" name="Slayt Numarası Yer Tutucusu 3">
            <a:extLst>
              <a:ext uri="{FF2B5EF4-FFF2-40B4-BE49-F238E27FC236}">
                <a16:creationId xmlns:a16="http://schemas.microsoft.com/office/drawing/2014/main" id="{B45E789F-2E61-4EC0-8973-681625FE518F}"/>
              </a:ext>
            </a:extLst>
          </p:cNvPr>
          <p:cNvSpPr>
            <a:spLocks noGrp="1"/>
          </p:cNvSpPr>
          <p:nvPr>
            <p:ph type="sldNum" sz="quarter" idx="12"/>
          </p:nvPr>
        </p:nvSpPr>
        <p:spPr>
          <a:xfrm>
            <a:off x="10375670" y="6446838"/>
            <a:ext cx="780010" cy="365125"/>
          </a:xfrm>
        </p:spPr>
        <p:txBody>
          <a:bodyPr rtlCol="0"/>
          <a:lstStyle>
            <a:lvl1pPr>
              <a:defRPr>
                <a:solidFill>
                  <a:schemeClr val="tx1">
                    <a:lumMod val="75000"/>
                    <a:lumOff val="25000"/>
                  </a:schemeClr>
                </a:solidFill>
              </a:defRPr>
            </a:lvl1pPr>
          </a:lstStyle>
          <a:p>
            <a:pPr rtl="0"/>
            <a:fld id="{3A98EE3D-8CD1-4C3F-BD1C-C98C9596463C}" type="slidenum">
              <a:rPr lang="tr-TR" noProof="0" smtClean="0"/>
              <a:pPr/>
              <a:t>‹#›</a:t>
            </a:fld>
            <a:endParaRPr lang="tr-TR" noProof="0"/>
          </a:p>
        </p:txBody>
      </p:sp>
      <p:sp>
        <p:nvSpPr>
          <p:cNvPr id="5" name="Dikdörtgen 4">
            <a:extLst>
              <a:ext uri="{FF2B5EF4-FFF2-40B4-BE49-F238E27FC236}">
                <a16:creationId xmlns:a16="http://schemas.microsoft.com/office/drawing/2014/main" id="{6BC7DA98-7B92-4F45-80F8-1AEF72A601CF}"/>
              </a:ext>
            </a:extLst>
          </p:cNvPr>
          <p:cNvSpPr/>
          <p:nvPr userDrawn="1"/>
        </p:nvSpPr>
        <p:spPr>
          <a:xfrm>
            <a:off x="1078230" y="2003423"/>
            <a:ext cx="3576082" cy="185737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noProof="0"/>
          </a:p>
        </p:txBody>
      </p:sp>
      <p:sp>
        <p:nvSpPr>
          <p:cNvPr id="2" name="Başlık 1"/>
          <p:cNvSpPr>
            <a:spLocks noGrp="1"/>
          </p:cNvSpPr>
          <p:nvPr>
            <p:ph type="title"/>
          </p:nvPr>
        </p:nvSpPr>
        <p:spPr>
          <a:xfrm>
            <a:off x="1092200" y="1885125"/>
            <a:ext cx="3314700" cy="2093975"/>
          </a:xfrm>
        </p:spPr>
        <p:txBody>
          <a:bodyPr rtlCol="0" anchor="ctr">
            <a:normAutofit/>
          </a:bodyPr>
          <a:lstStyle>
            <a:lvl1pPr>
              <a:lnSpc>
                <a:spcPct val="90000"/>
              </a:lnSpc>
              <a:defRPr sz="4400" b="1">
                <a:solidFill>
                  <a:srgbClr val="FFFFFF"/>
                </a:solidFill>
                <a:latin typeface="+mn-lt"/>
              </a:defRPr>
            </a:lvl1pPr>
          </a:lstStyle>
          <a:p>
            <a:pPr rtl="0"/>
            <a:r>
              <a:rPr lang="tr-TR" noProof="0"/>
              <a:t>Asıl başlık stilini düzenlemek için tıklayın</a:t>
            </a:r>
          </a:p>
        </p:txBody>
      </p:sp>
      <p:sp>
        <p:nvSpPr>
          <p:cNvPr id="18" name="Dikdörtgen 17">
            <a:extLst>
              <a:ext uri="{FF2B5EF4-FFF2-40B4-BE49-F238E27FC236}">
                <a16:creationId xmlns:a16="http://schemas.microsoft.com/office/drawing/2014/main" id="{DF96815B-4256-4CE0-9FCF-3A2967CF5792}"/>
              </a:ext>
            </a:extLst>
          </p:cNvPr>
          <p:cNvSpPr/>
          <p:nvPr userDrawn="1"/>
        </p:nvSpPr>
        <p:spPr>
          <a:xfrm>
            <a:off x="1092200" y="993775"/>
            <a:ext cx="1036320" cy="936626"/>
          </a:xfrm>
          <a:prstGeom prst="rect">
            <a:avLst/>
          </a:prstGeom>
          <a:solidFill>
            <a:schemeClr val="tx2">
              <a:lumMod val="20000"/>
              <a:lumOff val="80000"/>
              <a:alpha val="2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noProof="0"/>
          </a:p>
        </p:txBody>
      </p:sp>
    </p:spTree>
    <p:extLst>
      <p:ext uri="{BB962C8B-B14F-4D97-AF65-F5344CB8AC3E}">
        <p14:creationId xmlns:p14="http://schemas.microsoft.com/office/powerpoint/2010/main" val="11812829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2_Resim Yazılı İçerik">
    <p:spTree>
      <p:nvGrpSpPr>
        <p:cNvPr id="1" name=""/>
        <p:cNvGrpSpPr/>
        <p:nvPr/>
      </p:nvGrpSpPr>
      <p:grpSpPr>
        <a:xfrm>
          <a:off x="0" y="0"/>
          <a:ext cx="0" cy="0"/>
          <a:chOff x="0" y="0"/>
          <a:chExt cx="0" cy="0"/>
        </a:xfrm>
      </p:grpSpPr>
      <p:sp>
        <p:nvSpPr>
          <p:cNvPr id="18" name="Resim Yer Tutucusu 9">
            <a:extLst>
              <a:ext uri="{FF2B5EF4-FFF2-40B4-BE49-F238E27FC236}">
                <a16:creationId xmlns:a16="http://schemas.microsoft.com/office/drawing/2014/main" id="{4F173117-1383-4956-B947-1EA7A51D0D4A}"/>
              </a:ext>
            </a:extLst>
          </p:cNvPr>
          <p:cNvSpPr>
            <a:spLocks noGrp="1"/>
          </p:cNvSpPr>
          <p:nvPr>
            <p:ph type="pic" sz="quarter" idx="13"/>
          </p:nvPr>
        </p:nvSpPr>
        <p:spPr>
          <a:xfrm>
            <a:off x="0" y="0"/>
            <a:ext cx="4654296" cy="5864225"/>
          </a:xfrm>
        </p:spPr>
        <p:txBody>
          <a:bodyPr rtlCol="0"/>
          <a:lstStyle>
            <a:lvl1pPr>
              <a:defRPr>
                <a:solidFill>
                  <a:schemeClr val="bg1"/>
                </a:solidFill>
              </a:defRPr>
            </a:lvl1pPr>
          </a:lstStyle>
          <a:p>
            <a:pPr rtl="0"/>
            <a:r>
              <a:rPr lang="tr-TR" noProof="0"/>
              <a:t>Resim eklemek için simgeye tıklayın</a:t>
            </a:r>
          </a:p>
        </p:txBody>
      </p:sp>
      <p:sp>
        <p:nvSpPr>
          <p:cNvPr id="10" name="Parallélogramme 14">
            <a:extLst>
              <a:ext uri="{FF2B5EF4-FFF2-40B4-BE49-F238E27FC236}">
                <a16:creationId xmlns:a16="http://schemas.microsoft.com/office/drawing/2014/main" id="{BA60C70F-7EE5-4927-B922-88B1C47FADB9}"/>
              </a:ext>
            </a:extLst>
          </p:cNvPr>
          <p:cNvSpPr/>
          <p:nvPr userDrawn="1"/>
        </p:nvSpPr>
        <p:spPr>
          <a:xfrm>
            <a:off x="7448550" y="0"/>
            <a:ext cx="2857500" cy="6858000"/>
          </a:xfrm>
          <a:prstGeom prst="parallelogram">
            <a:avLst>
              <a:gd name="adj" fmla="val 0"/>
            </a:avLst>
          </a:prstGeom>
          <a:solidFill>
            <a:schemeClr val="bg1">
              <a:lumMod val="9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tr-TR" noProof="0"/>
          </a:p>
        </p:txBody>
      </p:sp>
      <p:sp>
        <p:nvSpPr>
          <p:cNvPr id="3" name="İçerik Yer Tutucusu 2"/>
          <p:cNvSpPr>
            <a:spLocks noGrp="1"/>
          </p:cNvSpPr>
          <p:nvPr>
            <p:ph idx="1"/>
          </p:nvPr>
        </p:nvSpPr>
        <p:spPr>
          <a:xfrm>
            <a:off x="5458984" y="497808"/>
            <a:ext cx="5713841" cy="4868609"/>
          </a:xfrm>
        </p:spPr>
        <p:txBody>
          <a:bodyPr rtlCol="0" anchor="ctr"/>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a:p>
            <a:pPr lvl="4" rtl="0"/>
            <a:r>
              <a:rPr lang="tr-TR" noProof="0"/>
              <a:t>Beşinci düzey</a:t>
            </a:r>
          </a:p>
        </p:txBody>
      </p:sp>
      <p:sp>
        <p:nvSpPr>
          <p:cNvPr id="12" name="Tarih Yer Tutucusu 1">
            <a:extLst>
              <a:ext uri="{FF2B5EF4-FFF2-40B4-BE49-F238E27FC236}">
                <a16:creationId xmlns:a16="http://schemas.microsoft.com/office/drawing/2014/main" id="{F417C55D-4AE8-427B-A32E-9F54E007E686}"/>
              </a:ext>
            </a:extLst>
          </p:cNvPr>
          <p:cNvSpPr>
            <a:spLocks noGrp="1"/>
          </p:cNvSpPr>
          <p:nvPr>
            <p:ph type="dt" sz="half" idx="10"/>
          </p:nvPr>
        </p:nvSpPr>
        <p:spPr>
          <a:xfrm>
            <a:off x="6834126" y="6446838"/>
            <a:ext cx="2584850" cy="365125"/>
          </a:xfrm>
        </p:spPr>
        <p:txBody>
          <a:bodyPr rtlCol="0"/>
          <a:lstStyle>
            <a:lvl1pPr>
              <a:defRPr>
                <a:solidFill>
                  <a:schemeClr val="tx1">
                    <a:lumMod val="75000"/>
                    <a:lumOff val="25000"/>
                  </a:schemeClr>
                </a:solidFill>
              </a:defRPr>
            </a:lvl1pPr>
          </a:lstStyle>
          <a:p>
            <a:pPr rtl="0"/>
            <a:fld id="{2FA31113-51F8-4FAD-B33C-3384DE8BB297}" type="datetime1">
              <a:rPr lang="tr-TR" noProof="0" smtClean="0"/>
              <a:t>23.08.2022</a:t>
            </a:fld>
            <a:endParaRPr lang="tr-TR" noProof="0"/>
          </a:p>
        </p:txBody>
      </p:sp>
      <p:sp>
        <p:nvSpPr>
          <p:cNvPr id="13" name="Alt Bilgi Yer Tutucusu 2">
            <a:extLst>
              <a:ext uri="{FF2B5EF4-FFF2-40B4-BE49-F238E27FC236}">
                <a16:creationId xmlns:a16="http://schemas.microsoft.com/office/drawing/2014/main" id="{8C05871B-E916-40A4-B5E3-65C15F5A4D2A}"/>
              </a:ext>
            </a:extLst>
          </p:cNvPr>
          <p:cNvSpPr>
            <a:spLocks noGrp="1"/>
          </p:cNvSpPr>
          <p:nvPr>
            <p:ph type="ftr" sz="quarter" idx="11"/>
          </p:nvPr>
        </p:nvSpPr>
        <p:spPr>
          <a:xfrm>
            <a:off x="1097279" y="6446838"/>
            <a:ext cx="4846321" cy="365125"/>
          </a:xfrm>
        </p:spPr>
        <p:txBody>
          <a:bodyPr rtlCol="0"/>
          <a:lstStyle>
            <a:lvl1pPr>
              <a:defRPr>
                <a:solidFill>
                  <a:schemeClr val="tx1">
                    <a:lumMod val="75000"/>
                    <a:lumOff val="25000"/>
                  </a:schemeClr>
                </a:solidFill>
              </a:defRPr>
            </a:lvl1pPr>
          </a:lstStyle>
          <a:p>
            <a:pPr rtl="0"/>
            <a:r>
              <a:rPr lang="tr-TR" noProof="0"/>
              <a:t>Alt Bilgi</a:t>
            </a:r>
          </a:p>
        </p:txBody>
      </p:sp>
      <p:sp>
        <p:nvSpPr>
          <p:cNvPr id="14" name="Slayt Numarası Yer Tutucusu 3">
            <a:extLst>
              <a:ext uri="{FF2B5EF4-FFF2-40B4-BE49-F238E27FC236}">
                <a16:creationId xmlns:a16="http://schemas.microsoft.com/office/drawing/2014/main" id="{B45E789F-2E61-4EC0-8973-681625FE518F}"/>
              </a:ext>
            </a:extLst>
          </p:cNvPr>
          <p:cNvSpPr>
            <a:spLocks noGrp="1"/>
          </p:cNvSpPr>
          <p:nvPr>
            <p:ph type="sldNum" sz="quarter" idx="12"/>
          </p:nvPr>
        </p:nvSpPr>
        <p:spPr>
          <a:xfrm>
            <a:off x="10375670" y="6446838"/>
            <a:ext cx="780010" cy="365125"/>
          </a:xfrm>
        </p:spPr>
        <p:txBody>
          <a:bodyPr rtlCol="0"/>
          <a:lstStyle>
            <a:lvl1pPr>
              <a:defRPr>
                <a:solidFill>
                  <a:schemeClr val="tx1">
                    <a:lumMod val="75000"/>
                    <a:lumOff val="25000"/>
                  </a:schemeClr>
                </a:solidFill>
              </a:defRPr>
            </a:lvl1pPr>
          </a:lstStyle>
          <a:p>
            <a:pPr rtl="0"/>
            <a:fld id="{3A98EE3D-8CD1-4C3F-BD1C-C98C9596463C}" type="slidenum">
              <a:rPr lang="tr-TR" noProof="0" smtClean="0"/>
              <a:pPr/>
              <a:t>‹#›</a:t>
            </a:fld>
            <a:endParaRPr lang="tr-TR" noProof="0"/>
          </a:p>
        </p:txBody>
      </p:sp>
      <p:sp>
        <p:nvSpPr>
          <p:cNvPr id="2" name="Başlık 1"/>
          <p:cNvSpPr>
            <a:spLocks noGrp="1"/>
          </p:cNvSpPr>
          <p:nvPr>
            <p:ph type="title"/>
          </p:nvPr>
        </p:nvSpPr>
        <p:spPr>
          <a:xfrm>
            <a:off x="1092200" y="1885125"/>
            <a:ext cx="3068833" cy="2093975"/>
          </a:xfrm>
        </p:spPr>
        <p:txBody>
          <a:bodyPr rtlCol="0" anchor="ctr">
            <a:normAutofit/>
          </a:bodyPr>
          <a:lstStyle>
            <a:lvl1pPr>
              <a:lnSpc>
                <a:spcPct val="90000"/>
              </a:lnSpc>
              <a:defRPr sz="4400" b="1" i="0">
                <a:solidFill>
                  <a:srgbClr val="FFFFFF"/>
                </a:solidFill>
                <a:latin typeface="+mn-lt"/>
              </a:defRPr>
            </a:lvl1pPr>
          </a:lstStyle>
          <a:p>
            <a:pPr rtl="0"/>
            <a:r>
              <a:rPr lang="tr-TR" noProof="0"/>
              <a:t>Asıl başlık stilini düzenlemek için tıklayın</a:t>
            </a:r>
          </a:p>
        </p:txBody>
      </p:sp>
    </p:spTree>
    <p:extLst>
      <p:ext uri="{BB962C8B-B14F-4D97-AF65-F5344CB8AC3E}">
        <p14:creationId xmlns:p14="http://schemas.microsoft.com/office/powerpoint/2010/main" val="395430553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6_Resim Yazılı İçerik">
    <p:spTree>
      <p:nvGrpSpPr>
        <p:cNvPr id="1" name=""/>
        <p:cNvGrpSpPr/>
        <p:nvPr/>
      </p:nvGrpSpPr>
      <p:grpSpPr>
        <a:xfrm>
          <a:off x="0" y="0"/>
          <a:ext cx="0" cy="0"/>
          <a:chOff x="0" y="0"/>
          <a:chExt cx="0" cy="0"/>
        </a:xfrm>
      </p:grpSpPr>
      <p:sp>
        <p:nvSpPr>
          <p:cNvPr id="10" name="Parallélogramme 14">
            <a:extLst>
              <a:ext uri="{FF2B5EF4-FFF2-40B4-BE49-F238E27FC236}">
                <a16:creationId xmlns:a16="http://schemas.microsoft.com/office/drawing/2014/main" id="{BA60C70F-7EE5-4927-B922-88B1C47FADB9}"/>
              </a:ext>
            </a:extLst>
          </p:cNvPr>
          <p:cNvSpPr/>
          <p:nvPr userDrawn="1"/>
        </p:nvSpPr>
        <p:spPr>
          <a:xfrm>
            <a:off x="7448550" y="0"/>
            <a:ext cx="2857500" cy="6858000"/>
          </a:xfrm>
          <a:prstGeom prst="parallelogram">
            <a:avLst>
              <a:gd name="adj" fmla="val 0"/>
            </a:avLst>
          </a:prstGeom>
          <a:solidFill>
            <a:schemeClr val="bg1">
              <a:lumMod val="9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tr-TR" noProof="0"/>
          </a:p>
        </p:txBody>
      </p:sp>
      <p:sp>
        <p:nvSpPr>
          <p:cNvPr id="2" name="Başlık 1"/>
          <p:cNvSpPr>
            <a:spLocks noGrp="1"/>
          </p:cNvSpPr>
          <p:nvPr>
            <p:ph type="title"/>
          </p:nvPr>
        </p:nvSpPr>
        <p:spPr>
          <a:xfrm>
            <a:off x="4984722" y="548355"/>
            <a:ext cx="6054846" cy="634336"/>
          </a:xfrm>
        </p:spPr>
        <p:txBody>
          <a:bodyPr rtlCol="0" anchor="ctr">
            <a:noAutofit/>
          </a:bodyPr>
          <a:lstStyle>
            <a:lvl1pPr>
              <a:lnSpc>
                <a:spcPct val="90000"/>
              </a:lnSpc>
              <a:defRPr sz="3600" b="1" i="0">
                <a:solidFill>
                  <a:srgbClr val="FFFFFF"/>
                </a:solidFill>
                <a:latin typeface="+mn-lt"/>
              </a:defRPr>
            </a:lvl1pPr>
          </a:lstStyle>
          <a:p>
            <a:pPr rtl="0"/>
            <a:r>
              <a:rPr lang="tr-TR" noProof="0"/>
              <a:t>Asıl başlık stilini düzenlemek için tıklayın</a:t>
            </a:r>
          </a:p>
        </p:txBody>
      </p:sp>
      <p:sp>
        <p:nvSpPr>
          <p:cNvPr id="3" name="İçerik Yer Tutucusu 2"/>
          <p:cNvSpPr>
            <a:spLocks noGrp="1"/>
          </p:cNvSpPr>
          <p:nvPr>
            <p:ph idx="1"/>
          </p:nvPr>
        </p:nvSpPr>
        <p:spPr>
          <a:xfrm>
            <a:off x="5100833" y="1611313"/>
            <a:ext cx="6072099" cy="3755104"/>
          </a:xfrm>
        </p:spPr>
        <p:txBody>
          <a:bodyPr rtlCol="0" anchor="t">
            <a:normAutofit/>
          </a:bodyPr>
          <a:lstStyle>
            <a:lvl1pPr>
              <a:defRPr sz="2400"/>
            </a:lvl1pPr>
            <a:lvl2pPr>
              <a:defRPr sz="2000"/>
            </a:lvl2pPr>
            <a:lvl3pPr>
              <a:defRPr sz="1600"/>
            </a:lvl3pPr>
            <a:lvl4pPr>
              <a:defRPr sz="1600"/>
            </a:lvl4pPr>
            <a:lvl5pPr>
              <a:defRPr sz="1600"/>
            </a:lvl5pPr>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a:p>
            <a:pPr lvl="4" rtl="0"/>
            <a:r>
              <a:rPr lang="tr-TR" noProof="0"/>
              <a:t>Beşinci düzey</a:t>
            </a:r>
          </a:p>
        </p:txBody>
      </p:sp>
      <p:sp>
        <p:nvSpPr>
          <p:cNvPr id="12" name="Tarih Yer Tutucusu 1">
            <a:extLst>
              <a:ext uri="{FF2B5EF4-FFF2-40B4-BE49-F238E27FC236}">
                <a16:creationId xmlns:a16="http://schemas.microsoft.com/office/drawing/2014/main" id="{F417C55D-4AE8-427B-A32E-9F54E007E686}"/>
              </a:ext>
            </a:extLst>
          </p:cNvPr>
          <p:cNvSpPr>
            <a:spLocks noGrp="1"/>
          </p:cNvSpPr>
          <p:nvPr>
            <p:ph type="dt" sz="half" idx="10"/>
          </p:nvPr>
        </p:nvSpPr>
        <p:spPr>
          <a:xfrm>
            <a:off x="6834126" y="6446838"/>
            <a:ext cx="2584850" cy="365125"/>
          </a:xfrm>
        </p:spPr>
        <p:txBody>
          <a:bodyPr rtlCol="0"/>
          <a:lstStyle>
            <a:lvl1pPr>
              <a:defRPr>
                <a:solidFill>
                  <a:schemeClr val="tx1">
                    <a:lumMod val="75000"/>
                    <a:lumOff val="25000"/>
                  </a:schemeClr>
                </a:solidFill>
              </a:defRPr>
            </a:lvl1pPr>
          </a:lstStyle>
          <a:p>
            <a:pPr rtl="0"/>
            <a:fld id="{7259CC3C-C12F-4B10-BABF-FB1DA387970C}" type="datetime1">
              <a:rPr lang="tr-TR" noProof="0" smtClean="0"/>
              <a:t>23.08.2022</a:t>
            </a:fld>
            <a:endParaRPr lang="tr-TR" noProof="0"/>
          </a:p>
        </p:txBody>
      </p:sp>
      <p:sp>
        <p:nvSpPr>
          <p:cNvPr id="13" name="Alt Bilgi Yer Tutucusu 2">
            <a:extLst>
              <a:ext uri="{FF2B5EF4-FFF2-40B4-BE49-F238E27FC236}">
                <a16:creationId xmlns:a16="http://schemas.microsoft.com/office/drawing/2014/main" id="{8C05871B-E916-40A4-B5E3-65C15F5A4D2A}"/>
              </a:ext>
            </a:extLst>
          </p:cNvPr>
          <p:cNvSpPr>
            <a:spLocks noGrp="1"/>
          </p:cNvSpPr>
          <p:nvPr>
            <p:ph type="ftr" sz="quarter" idx="11"/>
          </p:nvPr>
        </p:nvSpPr>
        <p:spPr>
          <a:xfrm>
            <a:off x="1097279" y="6446838"/>
            <a:ext cx="4846321" cy="365125"/>
          </a:xfrm>
        </p:spPr>
        <p:txBody>
          <a:bodyPr rtlCol="0"/>
          <a:lstStyle>
            <a:lvl1pPr>
              <a:defRPr>
                <a:solidFill>
                  <a:schemeClr val="tx1">
                    <a:lumMod val="75000"/>
                    <a:lumOff val="25000"/>
                  </a:schemeClr>
                </a:solidFill>
              </a:defRPr>
            </a:lvl1pPr>
          </a:lstStyle>
          <a:p>
            <a:pPr rtl="0"/>
            <a:r>
              <a:rPr lang="tr-TR" noProof="0"/>
              <a:t>Alt Bilgi</a:t>
            </a:r>
          </a:p>
        </p:txBody>
      </p:sp>
      <p:sp>
        <p:nvSpPr>
          <p:cNvPr id="14" name="Slayt Numarası Yer Tutucusu 3">
            <a:extLst>
              <a:ext uri="{FF2B5EF4-FFF2-40B4-BE49-F238E27FC236}">
                <a16:creationId xmlns:a16="http://schemas.microsoft.com/office/drawing/2014/main" id="{B45E789F-2E61-4EC0-8973-681625FE518F}"/>
              </a:ext>
            </a:extLst>
          </p:cNvPr>
          <p:cNvSpPr>
            <a:spLocks noGrp="1"/>
          </p:cNvSpPr>
          <p:nvPr>
            <p:ph type="sldNum" sz="quarter" idx="12"/>
          </p:nvPr>
        </p:nvSpPr>
        <p:spPr>
          <a:xfrm>
            <a:off x="10375670" y="6446838"/>
            <a:ext cx="780010" cy="365125"/>
          </a:xfrm>
        </p:spPr>
        <p:txBody>
          <a:bodyPr rtlCol="0"/>
          <a:lstStyle>
            <a:lvl1pPr>
              <a:defRPr>
                <a:solidFill>
                  <a:schemeClr val="tx1">
                    <a:lumMod val="75000"/>
                    <a:lumOff val="25000"/>
                  </a:schemeClr>
                </a:solidFill>
              </a:defRPr>
            </a:lvl1pPr>
          </a:lstStyle>
          <a:p>
            <a:pPr rtl="0"/>
            <a:fld id="{3A98EE3D-8CD1-4C3F-BD1C-C98C9596463C}" type="slidenum">
              <a:rPr lang="tr-TR" noProof="0" smtClean="0"/>
              <a:pPr/>
              <a:t>‹#›</a:t>
            </a:fld>
            <a:endParaRPr lang="tr-TR" noProof="0"/>
          </a:p>
        </p:txBody>
      </p:sp>
      <p:sp>
        <p:nvSpPr>
          <p:cNvPr id="18" name="Resim Yer Tutucusu 9">
            <a:extLst>
              <a:ext uri="{FF2B5EF4-FFF2-40B4-BE49-F238E27FC236}">
                <a16:creationId xmlns:a16="http://schemas.microsoft.com/office/drawing/2014/main" id="{4F173117-1383-4956-B947-1EA7A51D0D4A}"/>
              </a:ext>
            </a:extLst>
          </p:cNvPr>
          <p:cNvSpPr>
            <a:spLocks noGrp="1"/>
          </p:cNvSpPr>
          <p:nvPr>
            <p:ph type="pic" sz="quarter" idx="13"/>
          </p:nvPr>
        </p:nvSpPr>
        <p:spPr>
          <a:xfrm>
            <a:off x="0" y="0"/>
            <a:ext cx="4654296" cy="5864225"/>
          </a:xfrm>
        </p:spPr>
        <p:txBody>
          <a:bodyPr rtlCol="0"/>
          <a:lstStyle>
            <a:lvl1pPr>
              <a:defRPr>
                <a:solidFill>
                  <a:schemeClr val="tx1">
                    <a:lumMod val="75000"/>
                    <a:lumOff val="25000"/>
                  </a:schemeClr>
                </a:solidFill>
              </a:defRPr>
            </a:lvl1pPr>
          </a:lstStyle>
          <a:p>
            <a:pPr rtl="0"/>
            <a:r>
              <a:rPr lang="tr-TR" noProof="0"/>
              <a:t>Resim eklemek için simgeye tıklayın</a:t>
            </a:r>
          </a:p>
        </p:txBody>
      </p:sp>
    </p:spTree>
    <p:extLst>
      <p:ext uri="{BB962C8B-B14F-4D97-AF65-F5344CB8AC3E}">
        <p14:creationId xmlns:p14="http://schemas.microsoft.com/office/powerpoint/2010/main" val="175104652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7_Resim Yazılı İçerik">
    <p:spTree>
      <p:nvGrpSpPr>
        <p:cNvPr id="1" name=""/>
        <p:cNvGrpSpPr/>
        <p:nvPr/>
      </p:nvGrpSpPr>
      <p:grpSpPr>
        <a:xfrm>
          <a:off x="0" y="0"/>
          <a:ext cx="0" cy="0"/>
          <a:chOff x="0" y="0"/>
          <a:chExt cx="0" cy="0"/>
        </a:xfrm>
      </p:grpSpPr>
      <p:sp>
        <p:nvSpPr>
          <p:cNvPr id="18" name="Resim Yer Tutucusu 9">
            <a:extLst>
              <a:ext uri="{FF2B5EF4-FFF2-40B4-BE49-F238E27FC236}">
                <a16:creationId xmlns:a16="http://schemas.microsoft.com/office/drawing/2014/main" id="{4F173117-1383-4956-B947-1EA7A51D0D4A}"/>
              </a:ext>
            </a:extLst>
          </p:cNvPr>
          <p:cNvSpPr>
            <a:spLocks noGrp="1"/>
          </p:cNvSpPr>
          <p:nvPr>
            <p:ph type="pic" sz="quarter" idx="13"/>
          </p:nvPr>
        </p:nvSpPr>
        <p:spPr>
          <a:xfrm>
            <a:off x="0" y="0"/>
            <a:ext cx="12192000" cy="3541486"/>
          </a:xfrm>
        </p:spPr>
        <p:txBody>
          <a:bodyPr rtlCol="0"/>
          <a:lstStyle>
            <a:lvl1pPr>
              <a:defRPr>
                <a:solidFill>
                  <a:schemeClr val="tx1">
                    <a:lumMod val="75000"/>
                    <a:lumOff val="25000"/>
                  </a:schemeClr>
                </a:solidFill>
              </a:defRPr>
            </a:lvl1pPr>
          </a:lstStyle>
          <a:p>
            <a:pPr rtl="0"/>
            <a:r>
              <a:rPr lang="tr-TR" noProof="0"/>
              <a:t>Resim eklemek için simgeye tıklayın</a:t>
            </a:r>
          </a:p>
        </p:txBody>
      </p:sp>
      <p:sp>
        <p:nvSpPr>
          <p:cNvPr id="10" name="Parallélogramme 14">
            <a:extLst>
              <a:ext uri="{FF2B5EF4-FFF2-40B4-BE49-F238E27FC236}">
                <a16:creationId xmlns:a16="http://schemas.microsoft.com/office/drawing/2014/main" id="{BA60C70F-7EE5-4927-B922-88B1C47FADB9}"/>
              </a:ext>
            </a:extLst>
          </p:cNvPr>
          <p:cNvSpPr/>
          <p:nvPr userDrawn="1"/>
        </p:nvSpPr>
        <p:spPr>
          <a:xfrm>
            <a:off x="7448550" y="0"/>
            <a:ext cx="2857500" cy="6858000"/>
          </a:xfrm>
          <a:prstGeom prst="parallelogram">
            <a:avLst>
              <a:gd name="adj" fmla="val 0"/>
            </a:avLst>
          </a:prstGeom>
          <a:solidFill>
            <a:schemeClr val="bg1">
              <a:lumMod val="9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tr-TR" noProof="0"/>
          </a:p>
        </p:txBody>
      </p:sp>
      <p:sp>
        <p:nvSpPr>
          <p:cNvPr id="2" name="Başlık 1"/>
          <p:cNvSpPr>
            <a:spLocks noGrp="1"/>
          </p:cNvSpPr>
          <p:nvPr>
            <p:ph type="title"/>
          </p:nvPr>
        </p:nvSpPr>
        <p:spPr>
          <a:xfrm>
            <a:off x="3068577" y="880375"/>
            <a:ext cx="6054846" cy="634336"/>
          </a:xfrm>
        </p:spPr>
        <p:txBody>
          <a:bodyPr rtlCol="0" anchor="ctr">
            <a:noAutofit/>
          </a:bodyPr>
          <a:lstStyle>
            <a:lvl1pPr algn="ctr">
              <a:lnSpc>
                <a:spcPct val="90000"/>
              </a:lnSpc>
              <a:defRPr sz="3600" b="1" i="0">
                <a:solidFill>
                  <a:schemeClr val="tx1">
                    <a:lumMod val="75000"/>
                    <a:lumOff val="25000"/>
                  </a:schemeClr>
                </a:solidFill>
                <a:latin typeface="+mn-lt"/>
              </a:defRPr>
            </a:lvl1pPr>
          </a:lstStyle>
          <a:p>
            <a:pPr rtl="0"/>
            <a:r>
              <a:rPr lang="tr-TR" noProof="0"/>
              <a:t>Asıl başlık stilini düzenlemek için tıklayın</a:t>
            </a:r>
          </a:p>
        </p:txBody>
      </p:sp>
      <p:sp>
        <p:nvSpPr>
          <p:cNvPr id="12" name="Tarih Yer Tutucusu 1">
            <a:extLst>
              <a:ext uri="{FF2B5EF4-FFF2-40B4-BE49-F238E27FC236}">
                <a16:creationId xmlns:a16="http://schemas.microsoft.com/office/drawing/2014/main" id="{F417C55D-4AE8-427B-A32E-9F54E007E686}"/>
              </a:ext>
            </a:extLst>
          </p:cNvPr>
          <p:cNvSpPr>
            <a:spLocks noGrp="1"/>
          </p:cNvSpPr>
          <p:nvPr>
            <p:ph type="dt" sz="half" idx="10"/>
          </p:nvPr>
        </p:nvSpPr>
        <p:spPr>
          <a:xfrm>
            <a:off x="6834126" y="6446838"/>
            <a:ext cx="2584850" cy="365125"/>
          </a:xfrm>
        </p:spPr>
        <p:txBody>
          <a:bodyPr rtlCol="0"/>
          <a:lstStyle>
            <a:lvl1pPr>
              <a:defRPr>
                <a:solidFill>
                  <a:schemeClr val="tx1">
                    <a:lumMod val="75000"/>
                    <a:lumOff val="25000"/>
                  </a:schemeClr>
                </a:solidFill>
              </a:defRPr>
            </a:lvl1pPr>
          </a:lstStyle>
          <a:p>
            <a:pPr rtl="0"/>
            <a:fld id="{9B45AC12-2295-4ED4-860B-B6A10CAED69A}" type="datetime1">
              <a:rPr lang="tr-TR" noProof="0" smtClean="0"/>
              <a:t>23.08.2022</a:t>
            </a:fld>
            <a:endParaRPr lang="tr-TR" noProof="0"/>
          </a:p>
        </p:txBody>
      </p:sp>
      <p:sp>
        <p:nvSpPr>
          <p:cNvPr id="13" name="Alt Bilgi Yer Tutucusu 2">
            <a:extLst>
              <a:ext uri="{FF2B5EF4-FFF2-40B4-BE49-F238E27FC236}">
                <a16:creationId xmlns:a16="http://schemas.microsoft.com/office/drawing/2014/main" id="{8C05871B-E916-40A4-B5E3-65C15F5A4D2A}"/>
              </a:ext>
            </a:extLst>
          </p:cNvPr>
          <p:cNvSpPr>
            <a:spLocks noGrp="1"/>
          </p:cNvSpPr>
          <p:nvPr>
            <p:ph type="ftr" sz="quarter" idx="11"/>
          </p:nvPr>
        </p:nvSpPr>
        <p:spPr>
          <a:xfrm>
            <a:off x="1097279" y="6446838"/>
            <a:ext cx="4846321" cy="365125"/>
          </a:xfrm>
        </p:spPr>
        <p:txBody>
          <a:bodyPr rtlCol="0"/>
          <a:lstStyle>
            <a:lvl1pPr>
              <a:defRPr>
                <a:solidFill>
                  <a:schemeClr val="tx1">
                    <a:lumMod val="75000"/>
                    <a:lumOff val="25000"/>
                  </a:schemeClr>
                </a:solidFill>
              </a:defRPr>
            </a:lvl1pPr>
          </a:lstStyle>
          <a:p>
            <a:pPr rtl="0"/>
            <a:r>
              <a:rPr lang="tr-TR" noProof="0"/>
              <a:t>Alt Bilgi</a:t>
            </a:r>
          </a:p>
        </p:txBody>
      </p:sp>
      <p:sp>
        <p:nvSpPr>
          <p:cNvPr id="14" name="Slayt Numarası Yer Tutucusu 3">
            <a:extLst>
              <a:ext uri="{FF2B5EF4-FFF2-40B4-BE49-F238E27FC236}">
                <a16:creationId xmlns:a16="http://schemas.microsoft.com/office/drawing/2014/main" id="{B45E789F-2E61-4EC0-8973-681625FE518F}"/>
              </a:ext>
            </a:extLst>
          </p:cNvPr>
          <p:cNvSpPr>
            <a:spLocks noGrp="1"/>
          </p:cNvSpPr>
          <p:nvPr>
            <p:ph type="sldNum" sz="quarter" idx="12"/>
          </p:nvPr>
        </p:nvSpPr>
        <p:spPr>
          <a:xfrm>
            <a:off x="10375670" y="6446838"/>
            <a:ext cx="780010" cy="365125"/>
          </a:xfrm>
        </p:spPr>
        <p:txBody>
          <a:bodyPr rtlCol="0"/>
          <a:lstStyle>
            <a:lvl1pPr>
              <a:defRPr>
                <a:solidFill>
                  <a:schemeClr val="tx1">
                    <a:lumMod val="75000"/>
                    <a:lumOff val="25000"/>
                  </a:schemeClr>
                </a:solidFill>
              </a:defRPr>
            </a:lvl1pPr>
          </a:lstStyle>
          <a:p>
            <a:pPr rtl="0"/>
            <a:fld id="{3A98EE3D-8CD1-4C3F-BD1C-C98C9596463C}" type="slidenum">
              <a:rPr lang="tr-TR" noProof="0" smtClean="0"/>
              <a:pPr/>
              <a:t>‹#›</a:t>
            </a:fld>
            <a:endParaRPr lang="tr-TR" noProof="0"/>
          </a:p>
        </p:txBody>
      </p:sp>
      <p:sp>
        <p:nvSpPr>
          <p:cNvPr id="19" name="Dikdörtgen 18">
            <a:extLst>
              <a:ext uri="{FF2B5EF4-FFF2-40B4-BE49-F238E27FC236}">
                <a16:creationId xmlns:a16="http://schemas.microsoft.com/office/drawing/2014/main" id="{AF446475-024F-4C71-99D3-501468ACAD11}"/>
              </a:ext>
            </a:extLst>
          </p:cNvPr>
          <p:cNvSpPr/>
          <p:nvPr userDrawn="1"/>
        </p:nvSpPr>
        <p:spPr>
          <a:xfrm>
            <a:off x="5577840" y="0"/>
            <a:ext cx="1036320" cy="685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noProof="0"/>
          </a:p>
        </p:txBody>
      </p:sp>
    </p:spTree>
    <p:extLst>
      <p:ext uri="{BB962C8B-B14F-4D97-AF65-F5344CB8AC3E}">
        <p14:creationId xmlns:p14="http://schemas.microsoft.com/office/powerpoint/2010/main" val="76760285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3_Resim Yazılı İçerik">
    <p:spTree>
      <p:nvGrpSpPr>
        <p:cNvPr id="1" name=""/>
        <p:cNvGrpSpPr/>
        <p:nvPr/>
      </p:nvGrpSpPr>
      <p:grpSpPr>
        <a:xfrm>
          <a:off x="0" y="0"/>
          <a:ext cx="0" cy="0"/>
          <a:chOff x="0" y="0"/>
          <a:chExt cx="0" cy="0"/>
        </a:xfrm>
      </p:grpSpPr>
      <p:sp>
        <p:nvSpPr>
          <p:cNvPr id="10" name="Parallélogramme 14">
            <a:extLst>
              <a:ext uri="{FF2B5EF4-FFF2-40B4-BE49-F238E27FC236}">
                <a16:creationId xmlns:a16="http://schemas.microsoft.com/office/drawing/2014/main" id="{BA60C70F-7EE5-4927-B922-88B1C47FADB9}"/>
              </a:ext>
            </a:extLst>
          </p:cNvPr>
          <p:cNvSpPr/>
          <p:nvPr userDrawn="1"/>
        </p:nvSpPr>
        <p:spPr>
          <a:xfrm>
            <a:off x="7448550" y="0"/>
            <a:ext cx="2857500" cy="6858000"/>
          </a:xfrm>
          <a:prstGeom prst="parallelogram">
            <a:avLst>
              <a:gd name="adj" fmla="val 0"/>
            </a:avLst>
          </a:prstGeom>
          <a:solidFill>
            <a:schemeClr val="bg1">
              <a:lumMod val="9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tr-TR" noProof="0"/>
          </a:p>
        </p:txBody>
      </p:sp>
      <p:sp>
        <p:nvSpPr>
          <p:cNvPr id="4" name="Dikdörtgen 3">
            <a:extLst>
              <a:ext uri="{FF2B5EF4-FFF2-40B4-BE49-F238E27FC236}">
                <a16:creationId xmlns:a16="http://schemas.microsoft.com/office/drawing/2014/main" id="{648F6D61-9E88-4632-A0A8-CB2E0CC5DEAF}"/>
              </a:ext>
            </a:extLst>
          </p:cNvPr>
          <p:cNvSpPr/>
          <p:nvPr userDrawn="1"/>
        </p:nvSpPr>
        <p:spPr>
          <a:xfrm>
            <a:off x="4654312" y="507333"/>
            <a:ext cx="7537688" cy="484955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noProof="0"/>
          </a:p>
        </p:txBody>
      </p:sp>
      <p:sp>
        <p:nvSpPr>
          <p:cNvPr id="8" name="Dikdörtgen 7">
            <a:extLst>
              <a:ext uri="{FF2B5EF4-FFF2-40B4-BE49-F238E27FC236}">
                <a16:creationId xmlns:a16="http://schemas.microsoft.com/office/drawing/2014/main" id="{16D90D66-BCB9-4229-A829-628874352AC0}"/>
              </a:ext>
            </a:extLst>
          </p:cNvPr>
          <p:cNvSpPr/>
          <p:nvPr/>
        </p:nvSpPr>
        <p:spPr>
          <a:xfrm>
            <a:off x="16" y="0"/>
            <a:ext cx="4654296" cy="586422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Başlık 1"/>
          <p:cNvSpPr>
            <a:spLocks noGrp="1"/>
          </p:cNvSpPr>
          <p:nvPr>
            <p:ph type="title"/>
          </p:nvPr>
        </p:nvSpPr>
        <p:spPr>
          <a:xfrm>
            <a:off x="1092200" y="1885125"/>
            <a:ext cx="3068833" cy="2093975"/>
          </a:xfrm>
        </p:spPr>
        <p:txBody>
          <a:bodyPr rtlCol="0" anchor="ctr">
            <a:normAutofit/>
          </a:bodyPr>
          <a:lstStyle>
            <a:lvl1pPr>
              <a:lnSpc>
                <a:spcPct val="90000"/>
              </a:lnSpc>
              <a:defRPr sz="4400" b="1" i="0">
                <a:solidFill>
                  <a:srgbClr val="FFFFFF"/>
                </a:solidFill>
                <a:latin typeface="+mn-lt"/>
              </a:defRPr>
            </a:lvl1pPr>
          </a:lstStyle>
          <a:p>
            <a:pPr rtl="0"/>
            <a:r>
              <a:rPr lang="tr-TR" noProof="0"/>
              <a:t>Asıl başlık stilini düzenlemek için tıklayın</a:t>
            </a:r>
          </a:p>
        </p:txBody>
      </p:sp>
      <p:sp>
        <p:nvSpPr>
          <p:cNvPr id="3" name="İçerik Yer Tutucusu 2"/>
          <p:cNvSpPr>
            <a:spLocks noGrp="1"/>
          </p:cNvSpPr>
          <p:nvPr>
            <p:ph idx="1"/>
          </p:nvPr>
        </p:nvSpPr>
        <p:spPr>
          <a:xfrm>
            <a:off x="6473373" y="943430"/>
            <a:ext cx="4699452" cy="3977366"/>
          </a:xfrm>
        </p:spPr>
        <p:txBody>
          <a:bodyPr rtlCol="0" anchor="ctr">
            <a:normAutofit/>
          </a:bodyPr>
          <a:lstStyle>
            <a:lvl1pPr>
              <a:defRPr sz="2400"/>
            </a:lvl1pPr>
            <a:lvl2pPr>
              <a:defRPr sz="2000"/>
            </a:lvl2pPr>
            <a:lvl3pPr>
              <a:defRPr sz="1600"/>
            </a:lvl3pPr>
            <a:lvl4pPr>
              <a:defRPr sz="1600"/>
            </a:lvl4pPr>
            <a:lvl5pPr>
              <a:defRPr sz="1600"/>
            </a:lvl5pPr>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a:p>
            <a:pPr lvl="4" rtl="0"/>
            <a:r>
              <a:rPr lang="tr-TR" noProof="0"/>
              <a:t>Beşinci düzey</a:t>
            </a:r>
          </a:p>
        </p:txBody>
      </p:sp>
      <p:sp>
        <p:nvSpPr>
          <p:cNvPr id="12" name="Tarih Yer Tutucusu 1">
            <a:extLst>
              <a:ext uri="{FF2B5EF4-FFF2-40B4-BE49-F238E27FC236}">
                <a16:creationId xmlns:a16="http://schemas.microsoft.com/office/drawing/2014/main" id="{F417C55D-4AE8-427B-A32E-9F54E007E686}"/>
              </a:ext>
            </a:extLst>
          </p:cNvPr>
          <p:cNvSpPr>
            <a:spLocks noGrp="1"/>
          </p:cNvSpPr>
          <p:nvPr>
            <p:ph type="dt" sz="half" idx="10"/>
          </p:nvPr>
        </p:nvSpPr>
        <p:spPr>
          <a:xfrm>
            <a:off x="6834126" y="6446838"/>
            <a:ext cx="2584850" cy="365125"/>
          </a:xfrm>
        </p:spPr>
        <p:txBody>
          <a:bodyPr rtlCol="0"/>
          <a:lstStyle>
            <a:lvl1pPr>
              <a:defRPr>
                <a:solidFill>
                  <a:schemeClr val="tx1">
                    <a:lumMod val="75000"/>
                    <a:lumOff val="25000"/>
                  </a:schemeClr>
                </a:solidFill>
              </a:defRPr>
            </a:lvl1pPr>
          </a:lstStyle>
          <a:p>
            <a:pPr rtl="0"/>
            <a:fld id="{6D8E9E9D-28C5-4349-B6E6-8EF9C9C13D1B}" type="datetime1">
              <a:rPr lang="tr-TR" noProof="0" smtClean="0"/>
              <a:t>23.08.2022</a:t>
            </a:fld>
            <a:endParaRPr lang="tr-TR" noProof="0"/>
          </a:p>
        </p:txBody>
      </p:sp>
      <p:sp>
        <p:nvSpPr>
          <p:cNvPr id="13" name="Alt Bilgi Yer Tutucusu 2">
            <a:extLst>
              <a:ext uri="{FF2B5EF4-FFF2-40B4-BE49-F238E27FC236}">
                <a16:creationId xmlns:a16="http://schemas.microsoft.com/office/drawing/2014/main" id="{8C05871B-E916-40A4-B5E3-65C15F5A4D2A}"/>
              </a:ext>
            </a:extLst>
          </p:cNvPr>
          <p:cNvSpPr>
            <a:spLocks noGrp="1"/>
          </p:cNvSpPr>
          <p:nvPr>
            <p:ph type="ftr" sz="quarter" idx="11"/>
          </p:nvPr>
        </p:nvSpPr>
        <p:spPr>
          <a:xfrm>
            <a:off x="1097279" y="6446838"/>
            <a:ext cx="4846321" cy="365125"/>
          </a:xfrm>
        </p:spPr>
        <p:txBody>
          <a:bodyPr rtlCol="0"/>
          <a:lstStyle>
            <a:lvl1pPr>
              <a:defRPr>
                <a:solidFill>
                  <a:schemeClr val="tx1">
                    <a:lumMod val="75000"/>
                    <a:lumOff val="25000"/>
                  </a:schemeClr>
                </a:solidFill>
              </a:defRPr>
            </a:lvl1pPr>
          </a:lstStyle>
          <a:p>
            <a:pPr rtl="0"/>
            <a:r>
              <a:rPr lang="tr-TR" noProof="0"/>
              <a:t>Alt Bilgi</a:t>
            </a:r>
          </a:p>
        </p:txBody>
      </p:sp>
      <p:sp>
        <p:nvSpPr>
          <p:cNvPr id="14" name="Slayt Numarası Yer Tutucusu 3">
            <a:extLst>
              <a:ext uri="{FF2B5EF4-FFF2-40B4-BE49-F238E27FC236}">
                <a16:creationId xmlns:a16="http://schemas.microsoft.com/office/drawing/2014/main" id="{B45E789F-2E61-4EC0-8973-681625FE518F}"/>
              </a:ext>
            </a:extLst>
          </p:cNvPr>
          <p:cNvSpPr>
            <a:spLocks noGrp="1"/>
          </p:cNvSpPr>
          <p:nvPr>
            <p:ph type="sldNum" sz="quarter" idx="12"/>
          </p:nvPr>
        </p:nvSpPr>
        <p:spPr>
          <a:xfrm>
            <a:off x="10375670" y="6446838"/>
            <a:ext cx="780010" cy="365125"/>
          </a:xfrm>
        </p:spPr>
        <p:txBody>
          <a:bodyPr rtlCol="0"/>
          <a:lstStyle>
            <a:lvl1pPr>
              <a:defRPr>
                <a:solidFill>
                  <a:schemeClr val="tx1">
                    <a:lumMod val="75000"/>
                    <a:lumOff val="25000"/>
                  </a:schemeClr>
                </a:solidFill>
              </a:defRPr>
            </a:lvl1pPr>
          </a:lstStyle>
          <a:p>
            <a:pPr rtl="0"/>
            <a:fld id="{3A98EE3D-8CD1-4C3F-BD1C-C98C9596463C}" type="slidenum">
              <a:rPr lang="tr-TR" noProof="0" smtClean="0"/>
              <a:pPr/>
              <a:t>‹#›</a:t>
            </a:fld>
            <a:endParaRPr lang="tr-TR" noProof="0"/>
          </a:p>
        </p:txBody>
      </p:sp>
      <p:sp>
        <p:nvSpPr>
          <p:cNvPr id="20" name="Dikdörtgen 19">
            <a:extLst>
              <a:ext uri="{FF2B5EF4-FFF2-40B4-BE49-F238E27FC236}">
                <a16:creationId xmlns:a16="http://schemas.microsoft.com/office/drawing/2014/main" id="{EF73BF96-A07C-4AAA-A37F-65151BD22A70}"/>
              </a:ext>
            </a:extLst>
          </p:cNvPr>
          <p:cNvSpPr/>
          <p:nvPr userDrawn="1"/>
        </p:nvSpPr>
        <p:spPr>
          <a:xfrm>
            <a:off x="4370251" y="2322780"/>
            <a:ext cx="1348378" cy="1218664"/>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noProof="0"/>
          </a:p>
        </p:txBody>
      </p:sp>
    </p:spTree>
    <p:extLst>
      <p:ext uri="{BB962C8B-B14F-4D97-AF65-F5344CB8AC3E}">
        <p14:creationId xmlns:p14="http://schemas.microsoft.com/office/powerpoint/2010/main" val="401277159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4_Resim Yazılı İçerik">
    <p:spTree>
      <p:nvGrpSpPr>
        <p:cNvPr id="1" name=""/>
        <p:cNvGrpSpPr/>
        <p:nvPr/>
      </p:nvGrpSpPr>
      <p:grpSpPr>
        <a:xfrm>
          <a:off x="0" y="0"/>
          <a:ext cx="0" cy="0"/>
          <a:chOff x="0" y="0"/>
          <a:chExt cx="0" cy="0"/>
        </a:xfrm>
      </p:grpSpPr>
      <p:sp>
        <p:nvSpPr>
          <p:cNvPr id="10" name="Parallélogramme 14">
            <a:extLst>
              <a:ext uri="{FF2B5EF4-FFF2-40B4-BE49-F238E27FC236}">
                <a16:creationId xmlns:a16="http://schemas.microsoft.com/office/drawing/2014/main" id="{BA60C70F-7EE5-4927-B922-88B1C47FADB9}"/>
              </a:ext>
            </a:extLst>
          </p:cNvPr>
          <p:cNvSpPr/>
          <p:nvPr userDrawn="1"/>
        </p:nvSpPr>
        <p:spPr>
          <a:xfrm>
            <a:off x="7448550" y="0"/>
            <a:ext cx="2857500" cy="6858000"/>
          </a:xfrm>
          <a:prstGeom prst="parallelogram">
            <a:avLst>
              <a:gd name="adj" fmla="val 0"/>
            </a:avLst>
          </a:prstGeom>
          <a:solidFill>
            <a:schemeClr val="bg1">
              <a:lumMod val="9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tr-TR" noProof="0"/>
          </a:p>
        </p:txBody>
      </p:sp>
      <p:sp>
        <p:nvSpPr>
          <p:cNvPr id="4" name="Dikdörtgen 3">
            <a:extLst>
              <a:ext uri="{FF2B5EF4-FFF2-40B4-BE49-F238E27FC236}">
                <a16:creationId xmlns:a16="http://schemas.microsoft.com/office/drawing/2014/main" id="{648F6D61-9E88-4632-A0A8-CB2E0CC5DEAF}"/>
              </a:ext>
            </a:extLst>
          </p:cNvPr>
          <p:cNvSpPr/>
          <p:nvPr userDrawn="1"/>
        </p:nvSpPr>
        <p:spPr>
          <a:xfrm>
            <a:off x="4654312" y="507333"/>
            <a:ext cx="7537688" cy="48495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noProof="0"/>
          </a:p>
        </p:txBody>
      </p:sp>
      <p:sp>
        <p:nvSpPr>
          <p:cNvPr id="8" name="Dikdörtgen 7">
            <a:extLst>
              <a:ext uri="{FF2B5EF4-FFF2-40B4-BE49-F238E27FC236}">
                <a16:creationId xmlns:a16="http://schemas.microsoft.com/office/drawing/2014/main" id="{16D90D66-BCB9-4229-A829-628874352AC0}"/>
              </a:ext>
            </a:extLst>
          </p:cNvPr>
          <p:cNvSpPr/>
          <p:nvPr userDrawn="1"/>
        </p:nvSpPr>
        <p:spPr>
          <a:xfrm>
            <a:off x="16" y="0"/>
            <a:ext cx="4654296" cy="58642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Başlık 1"/>
          <p:cNvSpPr>
            <a:spLocks noGrp="1"/>
          </p:cNvSpPr>
          <p:nvPr>
            <p:ph type="title"/>
          </p:nvPr>
        </p:nvSpPr>
        <p:spPr>
          <a:xfrm>
            <a:off x="1092200" y="1885125"/>
            <a:ext cx="3068833" cy="2093975"/>
          </a:xfrm>
        </p:spPr>
        <p:txBody>
          <a:bodyPr rtlCol="0" anchor="ctr">
            <a:normAutofit/>
          </a:bodyPr>
          <a:lstStyle>
            <a:lvl1pPr>
              <a:lnSpc>
                <a:spcPct val="90000"/>
              </a:lnSpc>
              <a:defRPr sz="4400" b="1" i="0">
                <a:solidFill>
                  <a:srgbClr val="FFFFFF"/>
                </a:solidFill>
                <a:latin typeface="+mn-lt"/>
              </a:defRPr>
            </a:lvl1pPr>
          </a:lstStyle>
          <a:p>
            <a:pPr rtl="0"/>
            <a:r>
              <a:rPr lang="tr-TR" noProof="0"/>
              <a:t>Asıl başlık stilini düzenlemek için tıklayın</a:t>
            </a:r>
          </a:p>
        </p:txBody>
      </p:sp>
      <p:sp>
        <p:nvSpPr>
          <p:cNvPr id="3" name="İçerik Yer Tutucusu 2"/>
          <p:cNvSpPr>
            <a:spLocks noGrp="1"/>
          </p:cNvSpPr>
          <p:nvPr>
            <p:ph idx="1"/>
          </p:nvPr>
        </p:nvSpPr>
        <p:spPr>
          <a:xfrm>
            <a:off x="6518529" y="943430"/>
            <a:ext cx="4654296" cy="3977366"/>
          </a:xfrm>
        </p:spPr>
        <p:txBody>
          <a:bodyPr rtlCol="0" anchor="ctr">
            <a:normAutofit/>
          </a:bodyPr>
          <a:lstStyle>
            <a:lvl1pPr>
              <a:defRPr sz="2400"/>
            </a:lvl1pPr>
            <a:lvl2pPr>
              <a:defRPr sz="2000"/>
            </a:lvl2pPr>
            <a:lvl3pPr>
              <a:defRPr sz="1600"/>
            </a:lvl3pPr>
            <a:lvl4pPr>
              <a:defRPr sz="1600"/>
            </a:lvl4pPr>
            <a:lvl5pPr>
              <a:defRPr sz="1600"/>
            </a:lvl5pPr>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a:p>
            <a:pPr lvl="4" rtl="0"/>
            <a:r>
              <a:rPr lang="tr-TR" noProof="0"/>
              <a:t>Beşinci düzey</a:t>
            </a:r>
          </a:p>
        </p:txBody>
      </p:sp>
      <p:sp>
        <p:nvSpPr>
          <p:cNvPr id="12" name="Tarih Yer Tutucusu 1">
            <a:extLst>
              <a:ext uri="{FF2B5EF4-FFF2-40B4-BE49-F238E27FC236}">
                <a16:creationId xmlns:a16="http://schemas.microsoft.com/office/drawing/2014/main" id="{F417C55D-4AE8-427B-A32E-9F54E007E686}"/>
              </a:ext>
            </a:extLst>
          </p:cNvPr>
          <p:cNvSpPr>
            <a:spLocks noGrp="1"/>
          </p:cNvSpPr>
          <p:nvPr>
            <p:ph type="dt" sz="half" idx="10"/>
          </p:nvPr>
        </p:nvSpPr>
        <p:spPr>
          <a:xfrm>
            <a:off x="6834126" y="6446838"/>
            <a:ext cx="2584850" cy="365125"/>
          </a:xfrm>
        </p:spPr>
        <p:txBody>
          <a:bodyPr rtlCol="0"/>
          <a:lstStyle>
            <a:lvl1pPr>
              <a:defRPr>
                <a:solidFill>
                  <a:schemeClr val="tx1">
                    <a:lumMod val="75000"/>
                    <a:lumOff val="25000"/>
                  </a:schemeClr>
                </a:solidFill>
              </a:defRPr>
            </a:lvl1pPr>
          </a:lstStyle>
          <a:p>
            <a:pPr rtl="0"/>
            <a:fld id="{47E27CB1-00CE-41F1-AF02-C886128F0AFB}" type="datetime1">
              <a:rPr lang="tr-TR" noProof="0" smtClean="0"/>
              <a:t>23.08.2022</a:t>
            </a:fld>
            <a:endParaRPr lang="tr-TR" noProof="0"/>
          </a:p>
        </p:txBody>
      </p:sp>
      <p:sp>
        <p:nvSpPr>
          <p:cNvPr id="13" name="Alt Bilgi Yer Tutucusu 2">
            <a:extLst>
              <a:ext uri="{FF2B5EF4-FFF2-40B4-BE49-F238E27FC236}">
                <a16:creationId xmlns:a16="http://schemas.microsoft.com/office/drawing/2014/main" id="{8C05871B-E916-40A4-B5E3-65C15F5A4D2A}"/>
              </a:ext>
            </a:extLst>
          </p:cNvPr>
          <p:cNvSpPr>
            <a:spLocks noGrp="1"/>
          </p:cNvSpPr>
          <p:nvPr>
            <p:ph type="ftr" sz="quarter" idx="11"/>
          </p:nvPr>
        </p:nvSpPr>
        <p:spPr>
          <a:xfrm>
            <a:off x="1097279" y="6446838"/>
            <a:ext cx="4846321" cy="365125"/>
          </a:xfrm>
        </p:spPr>
        <p:txBody>
          <a:bodyPr rtlCol="0"/>
          <a:lstStyle>
            <a:lvl1pPr>
              <a:defRPr>
                <a:solidFill>
                  <a:schemeClr val="tx1">
                    <a:lumMod val="75000"/>
                    <a:lumOff val="25000"/>
                  </a:schemeClr>
                </a:solidFill>
              </a:defRPr>
            </a:lvl1pPr>
          </a:lstStyle>
          <a:p>
            <a:pPr rtl="0"/>
            <a:r>
              <a:rPr lang="tr-TR" noProof="0"/>
              <a:t>Alt Bilgi</a:t>
            </a:r>
          </a:p>
        </p:txBody>
      </p:sp>
      <p:sp>
        <p:nvSpPr>
          <p:cNvPr id="14" name="Slayt Numarası Yer Tutucusu 3">
            <a:extLst>
              <a:ext uri="{FF2B5EF4-FFF2-40B4-BE49-F238E27FC236}">
                <a16:creationId xmlns:a16="http://schemas.microsoft.com/office/drawing/2014/main" id="{B45E789F-2E61-4EC0-8973-681625FE518F}"/>
              </a:ext>
            </a:extLst>
          </p:cNvPr>
          <p:cNvSpPr>
            <a:spLocks noGrp="1"/>
          </p:cNvSpPr>
          <p:nvPr>
            <p:ph type="sldNum" sz="quarter" idx="12"/>
          </p:nvPr>
        </p:nvSpPr>
        <p:spPr>
          <a:xfrm>
            <a:off x="10375670" y="6446838"/>
            <a:ext cx="780010" cy="365125"/>
          </a:xfrm>
        </p:spPr>
        <p:txBody>
          <a:bodyPr rtlCol="0"/>
          <a:lstStyle>
            <a:lvl1pPr>
              <a:defRPr>
                <a:solidFill>
                  <a:schemeClr val="tx1">
                    <a:lumMod val="75000"/>
                    <a:lumOff val="25000"/>
                  </a:schemeClr>
                </a:solidFill>
              </a:defRPr>
            </a:lvl1pPr>
          </a:lstStyle>
          <a:p>
            <a:pPr rtl="0"/>
            <a:fld id="{3A98EE3D-8CD1-4C3F-BD1C-C98C9596463C}" type="slidenum">
              <a:rPr lang="tr-TR" noProof="0" smtClean="0"/>
              <a:pPr/>
              <a:t>‹#›</a:t>
            </a:fld>
            <a:endParaRPr lang="tr-TR" noProof="0"/>
          </a:p>
        </p:txBody>
      </p:sp>
      <p:sp>
        <p:nvSpPr>
          <p:cNvPr id="18" name="Dikdörtgen 17">
            <a:extLst>
              <a:ext uri="{FF2B5EF4-FFF2-40B4-BE49-F238E27FC236}">
                <a16:creationId xmlns:a16="http://schemas.microsoft.com/office/drawing/2014/main" id="{6127F28F-6C7B-471B-9839-EF88426C1976}"/>
              </a:ext>
            </a:extLst>
          </p:cNvPr>
          <p:cNvSpPr/>
          <p:nvPr userDrawn="1"/>
        </p:nvSpPr>
        <p:spPr>
          <a:xfrm>
            <a:off x="4370251" y="2322780"/>
            <a:ext cx="1348378" cy="121866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noProof="0"/>
          </a:p>
        </p:txBody>
      </p:sp>
    </p:spTree>
    <p:extLst>
      <p:ext uri="{BB962C8B-B14F-4D97-AF65-F5344CB8AC3E}">
        <p14:creationId xmlns:p14="http://schemas.microsoft.com/office/powerpoint/2010/main" val="349861624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picTx" preserve="1">
  <p:cSld name="Resim Yazılı Resim">
    <p:spTree>
      <p:nvGrpSpPr>
        <p:cNvPr id="1" name=""/>
        <p:cNvGrpSpPr/>
        <p:nvPr/>
      </p:nvGrpSpPr>
      <p:grpSpPr>
        <a:xfrm>
          <a:off x="0" y="0"/>
          <a:ext cx="0" cy="0"/>
          <a:chOff x="0" y="0"/>
          <a:chExt cx="0" cy="0"/>
        </a:xfrm>
      </p:grpSpPr>
      <p:sp>
        <p:nvSpPr>
          <p:cNvPr id="8" name="Dikdörtgen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Resim Yer Tutucusu 2"/>
          <p:cNvSpPr>
            <a:spLocks noGrp="1" noChangeAspect="1"/>
          </p:cNvSpPr>
          <p:nvPr>
            <p:ph type="pic" idx="1"/>
          </p:nvPr>
        </p:nvSpPr>
        <p:spPr>
          <a:xfrm>
            <a:off x="15" y="0"/>
            <a:ext cx="12191985" cy="4578350"/>
          </a:xfrm>
          <a:solidFill>
            <a:schemeClr val="bg1"/>
          </a:solidFill>
        </p:spPr>
        <p:txBody>
          <a:bodyPr lIns="457200" tIns="457200" rtlCol="0" anchor="t">
            <a:normAutofit/>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tr-TR" noProof="0"/>
              <a:t>Resim eklemek için simgeye tıklayın</a:t>
            </a:r>
          </a:p>
        </p:txBody>
      </p:sp>
      <p:sp>
        <p:nvSpPr>
          <p:cNvPr id="2" name="Başlık 1"/>
          <p:cNvSpPr>
            <a:spLocks noGrp="1"/>
          </p:cNvSpPr>
          <p:nvPr>
            <p:ph type="title"/>
          </p:nvPr>
        </p:nvSpPr>
        <p:spPr>
          <a:xfrm>
            <a:off x="1097279" y="4799362"/>
            <a:ext cx="10113645" cy="743682"/>
          </a:xfrm>
        </p:spPr>
        <p:txBody>
          <a:bodyPr tIns="0" bIns="0" rtlCol="0" anchor="b">
            <a:noAutofit/>
          </a:bodyPr>
          <a:lstStyle>
            <a:lvl1pPr algn="ctr">
              <a:defRPr sz="4400" b="1">
                <a:solidFill>
                  <a:srgbClr val="FFFFFF"/>
                </a:solidFill>
              </a:defRPr>
            </a:lvl1pPr>
          </a:lstStyle>
          <a:p>
            <a:pPr rtl="0"/>
            <a:r>
              <a:rPr lang="tr-TR" noProof="0"/>
              <a:t>Asıl başlık stilini düzenlemek için tıklayın</a:t>
            </a:r>
          </a:p>
        </p:txBody>
      </p:sp>
      <p:sp>
        <p:nvSpPr>
          <p:cNvPr id="4" name="Metin Yer Tutucusu 3"/>
          <p:cNvSpPr>
            <a:spLocks noGrp="1"/>
          </p:cNvSpPr>
          <p:nvPr>
            <p:ph type="body" sz="half" idx="2"/>
          </p:nvPr>
        </p:nvSpPr>
        <p:spPr>
          <a:xfrm>
            <a:off x="1097279" y="5715000"/>
            <a:ext cx="10113264" cy="609600"/>
          </a:xfrm>
        </p:spPr>
        <p:txBody>
          <a:bodyPr lIns="91440" tIns="0" rIns="91440" bIns="0" rtlCol="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tr-TR" noProof="0"/>
              <a:t>Asıl metin stillerini düzenlemek için tıklayın</a:t>
            </a:r>
          </a:p>
        </p:txBody>
      </p:sp>
      <p:sp>
        <p:nvSpPr>
          <p:cNvPr id="5" name="Tarih Yer Tutucusu 4"/>
          <p:cNvSpPr>
            <a:spLocks noGrp="1"/>
          </p:cNvSpPr>
          <p:nvPr>
            <p:ph type="dt" sz="half" idx="10"/>
          </p:nvPr>
        </p:nvSpPr>
        <p:spPr/>
        <p:txBody>
          <a:bodyPr rtlCol="0"/>
          <a:lstStyle>
            <a:lvl1pPr>
              <a:defRPr>
                <a:solidFill>
                  <a:schemeClr val="bg1"/>
                </a:solidFill>
              </a:defRPr>
            </a:lvl1pPr>
          </a:lstStyle>
          <a:p>
            <a:pPr rtl="0"/>
            <a:fld id="{3E343352-7CB8-4AB6-9934-6B711A4810BE}" type="datetime1">
              <a:rPr lang="tr-TR" noProof="0" smtClean="0"/>
              <a:t>23.08.2022</a:t>
            </a:fld>
            <a:endParaRPr lang="tr-TR" noProof="0"/>
          </a:p>
        </p:txBody>
      </p:sp>
      <p:sp>
        <p:nvSpPr>
          <p:cNvPr id="6" name="Alt Bilgi Yer Tutucusu 5"/>
          <p:cNvSpPr>
            <a:spLocks noGrp="1"/>
          </p:cNvSpPr>
          <p:nvPr>
            <p:ph type="ftr" sz="quarter" idx="11"/>
          </p:nvPr>
        </p:nvSpPr>
        <p:spPr>
          <a:xfrm>
            <a:off x="1097279" y="6446838"/>
            <a:ext cx="6818262" cy="365125"/>
          </a:xfrm>
        </p:spPr>
        <p:txBody>
          <a:bodyPr rtlCol="0"/>
          <a:lstStyle>
            <a:lvl1pPr>
              <a:defRPr>
                <a:solidFill>
                  <a:schemeClr val="bg1"/>
                </a:solidFill>
              </a:defRPr>
            </a:lvl1pPr>
          </a:lstStyle>
          <a:p>
            <a:pPr rtl="0"/>
            <a:r>
              <a:rPr lang="tr-TR" noProof="0"/>
              <a:t>Alt Bilgi</a:t>
            </a:r>
          </a:p>
        </p:txBody>
      </p:sp>
      <p:sp>
        <p:nvSpPr>
          <p:cNvPr id="7" name="Slayt Numarası Yer Tutucusu 6"/>
          <p:cNvSpPr>
            <a:spLocks noGrp="1"/>
          </p:cNvSpPr>
          <p:nvPr>
            <p:ph type="sldNum" sz="quarter" idx="12"/>
          </p:nvPr>
        </p:nvSpPr>
        <p:spPr/>
        <p:txBody>
          <a:bodyPr rtlCol="0"/>
          <a:lstStyle>
            <a:lvl1pPr>
              <a:defRPr>
                <a:solidFill>
                  <a:schemeClr val="bg1"/>
                </a:solidFill>
              </a:defRPr>
            </a:lvl1pPr>
          </a:lstStyle>
          <a:p>
            <a:pPr rtl="0"/>
            <a:fld id="{3A98EE3D-8CD1-4C3F-BD1C-C98C9596463C}" type="slidenum">
              <a:rPr lang="tr-TR" noProof="0" smtClean="0"/>
              <a:pPr/>
              <a:t>‹#›</a:t>
            </a:fld>
            <a:endParaRPr lang="tr-TR" noProof="0"/>
          </a:p>
        </p:txBody>
      </p:sp>
      <p:sp>
        <p:nvSpPr>
          <p:cNvPr id="9" name="Dikdörtgen 8">
            <a:extLst>
              <a:ext uri="{FF2B5EF4-FFF2-40B4-BE49-F238E27FC236}">
                <a16:creationId xmlns:a16="http://schemas.microsoft.com/office/drawing/2014/main" id="{B4A4DE4A-F8EF-47D5-8C37-A9021C2BB6A3}"/>
              </a:ext>
            </a:extLst>
          </p:cNvPr>
          <p:cNvSpPr/>
          <p:nvPr userDrawn="1"/>
        </p:nvSpPr>
        <p:spPr>
          <a:xfrm>
            <a:off x="3536950" y="4535901"/>
            <a:ext cx="5118100" cy="12566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noProof="0"/>
          </a:p>
        </p:txBody>
      </p:sp>
    </p:spTree>
    <p:extLst>
      <p:ext uri="{BB962C8B-B14F-4D97-AF65-F5344CB8AC3E}">
        <p14:creationId xmlns:p14="http://schemas.microsoft.com/office/powerpoint/2010/main" val="59869563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x" preserve="1">
  <p:cSld name="Başlık ve Dikey Metin">
    <p:spTree>
      <p:nvGrpSpPr>
        <p:cNvPr id="1" name=""/>
        <p:cNvGrpSpPr/>
        <p:nvPr/>
      </p:nvGrpSpPr>
      <p:grpSpPr>
        <a:xfrm>
          <a:off x="0" y="0"/>
          <a:ext cx="0" cy="0"/>
          <a:chOff x="0" y="0"/>
          <a:chExt cx="0" cy="0"/>
        </a:xfrm>
      </p:grpSpPr>
      <p:sp>
        <p:nvSpPr>
          <p:cNvPr id="2" name="Başlık 1"/>
          <p:cNvSpPr>
            <a:spLocks noGrp="1"/>
          </p:cNvSpPr>
          <p:nvPr>
            <p:ph type="title"/>
          </p:nvPr>
        </p:nvSpPr>
        <p:spPr/>
        <p:txBody>
          <a:bodyPr rtlCol="0"/>
          <a:lstStyle/>
          <a:p>
            <a:pPr rtl="0"/>
            <a:r>
              <a:rPr lang="tr-TR" noProof="0"/>
              <a:t>Asıl başlık stilini düzenlemek için tıklayın</a:t>
            </a:r>
          </a:p>
        </p:txBody>
      </p:sp>
      <p:sp>
        <p:nvSpPr>
          <p:cNvPr id="3" name="Dikey Metin Yer Tutucusu 2"/>
          <p:cNvSpPr>
            <a:spLocks noGrp="1"/>
          </p:cNvSpPr>
          <p:nvPr>
            <p:ph type="body" orient="vert" idx="1"/>
          </p:nvPr>
        </p:nvSpPr>
        <p:spPr/>
        <p:txBody>
          <a:bodyPr vert="eaVert" lIns="45720" tIns="0" rIns="45720" bIns="0" rtlCol="0"/>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a:p>
            <a:pPr lvl="4" rtl="0"/>
            <a:r>
              <a:rPr lang="tr-TR" noProof="0"/>
              <a:t>Beşinci düzey</a:t>
            </a:r>
          </a:p>
        </p:txBody>
      </p:sp>
      <p:sp>
        <p:nvSpPr>
          <p:cNvPr id="7" name="Tarih Yer Tutucusu 6">
            <a:extLst>
              <a:ext uri="{FF2B5EF4-FFF2-40B4-BE49-F238E27FC236}">
                <a16:creationId xmlns:a16="http://schemas.microsoft.com/office/drawing/2014/main" id="{7D5506EE-1026-4F35-9ACC-BD05BE0F9B36}"/>
              </a:ext>
            </a:extLst>
          </p:cNvPr>
          <p:cNvSpPr>
            <a:spLocks noGrp="1"/>
          </p:cNvSpPr>
          <p:nvPr>
            <p:ph type="dt" sz="half" idx="10"/>
          </p:nvPr>
        </p:nvSpPr>
        <p:spPr/>
        <p:txBody>
          <a:bodyPr rtlCol="0"/>
          <a:lstStyle/>
          <a:p>
            <a:pPr rtl="0"/>
            <a:fld id="{1CB52218-4323-4295-A56F-DE3E50B22FF9}" type="datetime1">
              <a:rPr lang="tr-TR" noProof="0" smtClean="0"/>
              <a:t>23.08.2022</a:t>
            </a:fld>
            <a:endParaRPr lang="tr-TR" noProof="0"/>
          </a:p>
        </p:txBody>
      </p:sp>
      <p:sp>
        <p:nvSpPr>
          <p:cNvPr id="8" name="Alt Bilgi Yer Tutucusu 7">
            <a:extLst>
              <a:ext uri="{FF2B5EF4-FFF2-40B4-BE49-F238E27FC236}">
                <a16:creationId xmlns:a16="http://schemas.microsoft.com/office/drawing/2014/main" id="{B7696E5F-8D95-4450-AE52-5438E6EDE2BF}"/>
              </a:ext>
            </a:extLst>
          </p:cNvPr>
          <p:cNvSpPr>
            <a:spLocks noGrp="1"/>
          </p:cNvSpPr>
          <p:nvPr>
            <p:ph type="ftr" sz="quarter" idx="11"/>
          </p:nvPr>
        </p:nvSpPr>
        <p:spPr/>
        <p:txBody>
          <a:bodyPr rtlCol="0"/>
          <a:lstStyle/>
          <a:p>
            <a:pPr rtl="0"/>
            <a:r>
              <a:rPr lang="tr-TR" noProof="0"/>
              <a:t>Alt Bilgi</a:t>
            </a:r>
          </a:p>
        </p:txBody>
      </p:sp>
      <p:sp>
        <p:nvSpPr>
          <p:cNvPr id="9" name="Slayt Numarası Yer Tutucusu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rtlCol="0"/>
          <a:lstStyle/>
          <a:p>
            <a:pPr rtl="0"/>
            <a:fld id="{3A98EE3D-8CD1-4C3F-BD1C-C98C9596463C}" type="slidenum">
              <a:rPr lang="tr-TR" noProof="0" smtClean="0"/>
              <a:t>‹#›</a:t>
            </a:fld>
            <a:endParaRPr lang="tr-TR" noProof="0"/>
          </a:p>
        </p:txBody>
      </p:sp>
    </p:spTree>
    <p:extLst>
      <p:ext uri="{BB962C8B-B14F-4D97-AF65-F5344CB8AC3E}">
        <p14:creationId xmlns:p14="http://schemas.microsoft.com/office/powerpoint/2010/main" val="5560409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Başlık Slaydı">
    <p:spTree>
      <p:nvGrpSpPr>
        <p:cNvPr id="1" name=""/>
        <p:cNvGrpSpPr/>
        <p:nvPr/>
      </p:nvGrpSpPr>
      <p:grpSpPr>
        <a:xfrm>
          <a:off x="0" y="0"/>
          <a:ext cx="0" cy="0"/>
          <a:chOff x="0" y="0"/>
          <a:chExt cx="0" cy="0"/>
        </a:xfrm>
      </p:grpSpPr>
      <p:sp>
        <p:nvSpPr>
          <p:cNvPr id="13" name="Parallélogramme 14">
            <a:extLst>
              <a:ext uri="{FF2B5EF4-FFF2-40B4-BE49-F238E27FC236}">
                <a16:creationId xmlns:a16="http://schemas.microsoft.com/office/drawing/2014/main" id="{F5AA8A10-E19C-430B-9D5D-8D12F92BFEC5}"/>
              </a:ext>
            </a:extLst>
          </p:cNvPr>
          <p:cNvSpPr/>
          <p:nvPr userDrawn="1"/>
        </p:nvSpPr>
        <p:spPr>
          <a:xfrm>
            <a:off x="7972121" y="0"/>
            <a:ext cx="2857500" cy="6858000"/>
          </a:xfrm>
          <a:prstGeom prst="parallelogram">
            <a:avLst>
              <a:gd name="adj" fmla="val 0"/>
            </a:avLst>
          </a:prstGeom>
          <a:solidFill>
            <a:schemeClr val="bg1">
              <a:lumMod val="9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tr-TR" noProof="0"/>
          </a:p>
        </p:txBody>
      </p:sp>
      <p:sp>
        <p:nvSpPr>
          <p:cNvPr id="12" name="Dikdörtgen 11">
            <a:extLst>
              <a:ext uri="{FF2B5EF4-FFF2-40B4-BE49-F238E27FC236}">
                <a16:creationId xmlns:a16="http://schemas.microsoft.com/office/drawing/2014/main" id="{A7C93D4F-3003-4D58-9AFB-356A0F800F42}"/>
              </a:ext>
            </a:extLst>
          </p:cNvPr>
          <p:cNvSpPr/>
          <p:nvPr userDrawn="1"/>
        </p:nvSpPr>
        <p:spPr>
          <a:xfrm>
            <a:off x="6394450" y="0"/>
            <a:ext cx="153926"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noProof="0"/>
          </a:p>
        </p:txBody>
      </p:sp>
      <p:sp>
        <p:nvSpPr>
          <p:cNvPr id="4" name="Tarih Yer Tutucusu 3">
            <a:extLst>
              <a:ext uri="{FF2B5EF4-FFF2-40B4-BE49-F238E27FC236}">
                <a16:creationId xmlns:a16="http://schemas.microsoft.com/office/drawing/2014/main" id="{9925CCF1-92C0-4AF3-BFAF-4921631915AB}"/>
              </a:ext>
            </a:extLst>
          </p:cNvPr>
          <p:cNvSpPr>
            <a:spLocks noGrp="1"/>
          </p:cNvSpPr>
          <p:nvPr>
            <p:ph type="dt" sz="half" idx="10"/>
          </p:nvPr>
        </p:nvSpPr>
        <p:spPr/>
        <p:txBody>
          <a:bodyPr rtlCol="0"/>
          <a:lstStyle/>
          <a:p>
            <a:pPr rtl="0"/>
            <a:fld id="{8C5E91C1-1711-4FFC-A9CD-47B3320B361E}" type="datetime1">
              <a:rPr lang="tr-TR" noProof="0" smtClean="0"/>
              <a:t>23.08.2022</a:t>
            </a:fld>
            <a:endParaRPr lang="tr-TR" noProof="0"/>
          </a:p>
        </p:txBody>
      </p:sp>
      <p:sp>
        <p:nvSpPr>
          <p:cNvPr id="5" name="Alt Bilgi Yer Tutucusu 4">
            <a:extLst>
              <a:ext uri="{FF2B5EF4-FFF2-40B4-BE49-F238E27FC236}">
                <a16:creationId xmlns:a16="http://schemas.microsoft.com/office/drawing/2014/main" id="{051A78A9-3DFF-4937-A9F2-5D8CF495F367}"/>
              </a:ext>
            </a:extLst>
          </p:cNvPr>
          <p:cNvSpPr>
            <a:spLocks noGrp="1"/>
          </p:cNvSpPr>
          <p:nvPr>
            <p:ph type="ftr" sz="quarter" idx="11"/>
          </p:nvPr>
        </p:nvSpPr>
        <p:spPr/>
        <p:txBody>
          <a:bodyPr rtlCol="0"/>
          <a:lstStyle/>
          <a:p>
            <a:pPr rtl="0"/>
            <a:r>
              <a:rPr lang="tr-TR" noProof="0"/>
              <a:t>Alt Bilgi</a:t>
            </a:r>
          </a:p>
        </p:txBody>
      </p:sp>
      <p:sp>
        <p:nvSpPr>
          <p:cNvPr id="6" name="Slayt Numarası Yer Tutucusu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rtlCol="0"/>
          <a:lstStyle/>
          <a:p>
            <a:pPr rtl="0"/>
            <a:fld id="{3A98EE3D-8CD1-4C3F-BD1C-C98C9596463C}" type="slidenum">
              <a:rPr lang="tr-TR" noProof="0" smtClean="0"/>
              <a:t>‹#›</a:t>
            </a:fld>
            <a:endParaRPr lang="tr-TR" noProof="0"/>
          </a:p>
        </p:txBody>
      </p:sp>
      <p:sp>
        <p:nvSpPr>
          <p:cNvPr id="10" name="Resim Yer Tutucusu 9">
            <a:extLst>
              <a:ext uri="{FF2B5EF4-FFF2-40B4-BE49-F238E27FC236}">
                <a16:creationId xmlns:a16="http://schemas.microsoft.com/office/drawing/2014/main" id="{86028FDE-6655-4B55-B3B4-5B366034E8A8}"/>
              </a:ext>
            </a:extLst>
          </p:cNvPr>
          <p:cNvSpPr>
            <a:spLocks noGrp="1"/>
          </p:cNvSpPr>
          <p:nvPr>
            <p:ph type="pic" sz="quarter" idx="13"/>
          </p:nvPr>
        </p:nvSpPr>
        <p:spPr>
          <a:xfrm>
            <a:off x="0" y="0"/>
            <a:ext cx="6311900" cy="6858000"/>
          </a:xfrm>
        </p:spPr>
        <p:txBody>
          <a:bodyPr rtlCol="0"/>
          <a:lstStyle/>
          <a:p>
            <a:pPr rtl="0"/>
            <a:r>
              <a:rPr lang="tr-TR" noProof="0"/>
              <a:t>Resim eklemek için simgeye tıklayın</a:t>
            </a:r>
          </a:p>
        </p:txBody>
      </p:sp>
      <p:sp>
        <p:nvSpPr>
          <p:cNvPr id="2" name="Başlık 1"/>
          <p:cNvSpPr>
            <a:spLocks noGrp="1"/>
          </p:cNvSpPr>
          <p:nvPr>
            <p:ph type="ctrTitle"/>
          </p:nvPr>
        </p:nvSpPr>
        <p:spPr>
          <a:xfrm>
            <a:off x="6629400" y="758952"/>
            <a:ext cx="4526280" cy="3227514"/>
          </a:xfrm>
        </p:spPr>
        <p:txBody>
          <a:bodyPr rtlCol="0" anchor="b">
            <a:normAutofit/>
          </a:bodyPr>
          <a:lstStyle>
            <a:lvl1pPr algn="l">
              <a:lnSpc>
                <a:spcPct val="90000"/>
              </a:lnSpc>
              <a:defRPr sz="6000" b="1" spc="-50" baseline="0">
                <a:solidFill>
                  <a:schemeClr val="accent1"/>
                </a:solidFill>
                <a:latin typeface="+mn-lt"/>
              </a:defRPr>
            </a:lvl1pPr>
          </a:lstStyle>
          <a:p>
            <a:pPr rtl="0"/>
            <a:r>
              <a:rPr lang="tr-TR" noProof="0"/>
              <a:t>Asıl başlık stilini düzenlemek için tıklayın</a:t>
            </a:r>
          </a:p>
        </p:txBody>
      </p:sp>
      <p:sp>
        <p:nvSpPr>
          <p:cNvPr id="3" name="Alt Başlık 2"/>
          <p:cNvSpPr>
            <a:spLocks noGrp="1"/>
          </p:cNvSpPr>
          <p:nvPr>
            <p:ph type="subTitle" idx="1" hasCustomPrompt="1"/>
          </p:nvPr>
        </p:nvSpPr>
        <p:spPr>
          <a:xfrm>
            <a:off x="6632171" y="4508500"/>
            <a:ext cx="4526280" cy="1279652"/>
          </a:xfrm>
        </p:spPr>
        <p:txBody>
          <a:bodyPr lIns="91440" rIns="91440" rtlCol="0">
            <a:normAutofit/>
          </a:bodyPr>
          <a:lstStyle>
            <a:lvl1pPr marL="0" indent="0" algn="l">
              <a:buNone/>
              <a:defRPr sz="2400" cap="all" spc="200" baseline="0">
                <a:solidFill>
                  <a:schemeClr val="tx1">
                    <a:lumMod val="75000"/>
                    <a:lumOff val="25000"/>
                  </a:schemeClr>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pPr rtl="0"/>
            <a:r>
              <a:rPr lang="tr-TR" noProof="0"/>
              <a:t>Asıl alt başlık stilini düzenlemek için tıklatın</a:t>
            </a:r>
          </a:p>
        </p:txBody>
      </p:sp>
      <p:sp>
        <p:nvSpPr>
          <p:cNvPr id="11" name="Dikdörtgen 10">
            <a:extLst>
              <a:ext uri="{FF2B5EF4-FFF2-40B4-BE49-F238E27FC236}">
                <a16:creationId xmlns:a16="http://schemas.microsoft.com/office/drawing/2014/main" id="{6D3E1BBA-670B-4CAE-B839-50ADB23DDBC6}"/>
              </a:ext>
            </a:extLst>
          </p:cNvPr>
          <p:cNvSpPr/>
          <p:nvPr userDrawn="1"/>
        </p:nvSpPr>
        <p:spPr>
          <a:xfrm>
            <a:off x="6311900" y="0"/>
            <a:ext cx="153926"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noProof="0"/>
          </a:p>
        </p:txBody>
      </p:sp>
    </p:spTree>
    <p:extLst>
      <p:ext uri="{BB962C8B-B14F-4D97-AF65-F5344CB8AC3E}">
        <p14:creationId xmlns:p14="http://schemas.microsoft.com/office/powerpoint/2010/main" val="6639385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vertTitleAndTx" preserve="1">
  <p:cSld name="Dikey Başlık ve Metin">
    <p:spTree>
      <p:nvGrpSpPr>
        <p:cNvPr id="1" name=""/>
        <p:cNvGrpSpPr/>
        <p:nvPr/>
      </p:nvGrpSpPr>
      <p:grpSpPr>
        <a:xfrm>
          <a:off x="0" y="0"/>
          <a:ext cx="0" cy="0"/>
          <a:chOff x="0" y="0"/>
          <a:chExt cx="0" cy="0"/>
        </a:xfrm>
      </p:grpSpPr>
      <p:sp>
        <p:nvSpPr>
          <p:cNvPr id="2" name="Dikey Başlık 1"/>
          <p:cNvSpPr>
            <a:spLocks noGrp="1"/>
          </p:cNvSpPr>
          <p:nvPr>
            <p:ph type="title" orient="vert"/>
          </p:nvPr>
        </p:nvSpPr>
        <p:spPr>
          <a:xfrm>
            <a:off x="8724900" y="1346200"/>
            <a:ext cx="2448033" cy="4530725"/>
          </a:xfrm>
        </p:spPr>
        <p:txBody>
          <a:bodyPr vert="eaVert" rtlCol="0"/>
          <a:lstStyle/>
          <a:p>
            <a:pPr rtl="0"/>
            <a:r>
              <a:rPr lang="tr-TR" noProof="0"/>
              <a:t>Asıl başlık stilini düzenlemek için tıklayın</a:t>
            </a:r>
          </a:p>
        </p:txBody>
      </p:sp>
      <p:sp>
        <p:nvSpPr>
          <p:cNvPr id="3" name="Dikey Metin Yer Tutucusu 2"/>
          <p:cNvSpPr>
            <a:spLocks noGrp="1"/>
          </p:cNvSpPr>
          <p:nvPr>
            <p:ph type="body" orient="vert" idx="1"/>
          </p:nvPr>
        </p:nvSpPr>
        <p:spPr>
          <a:xfrm>
            <a:off x="1092200" y="1346200"/>
            <a:ext cx="7480300" cy="4530723"/>
          </a:xfrm>
        </p:spPr>
        <p:txBody>
          <a:bodyPr vert="eaVert" lIns="45720" tIns="0" rIns="45720" bIns="0" rtlCol="0"/>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a:p>
            <a:pPr lvl="4" rtl="0"/>
            <a:r>
              <a:rPr lang="tr-TR" noProof="0"/>
              <a:t>Beşinci düzey</a:t>
            </a:r>
          </a:p>
        </p:txBody>
      </p:sp>
      <p:sp>
        <p:nvSpPr>
          <p:cNvPr id="7" name="Tarih Yer Tutucusu 6">
            <a:extLst>
              <a:ext uri="{FF2B5EF4-FFF2-40B4-BE49-F238E27FC236}">
                <a16:creationId xmlns:a16="http://schemas.microsoft.com/office/drawing/2014/main" id="{AF33D6B0-F070-45C4-A472-19F432BE3932}"/>
              </a:ext>
            </a:extLst>
          </p:cNvPr>
          <p:cNvSpPr>
            <a:spLocks noGrp="1"/>
          </p:cNvSpPr>
          <p:nvPr>
            <p:ph type="dt" sz="half" idx="10"/>
          </p:nvPr>
        </p:nvSpPr>
        <p:spPr/>
        <p:txBody>
          <a:bodyPr rtlCol="0"/>
          <a:lstStyle/>
          <a:p>
            <a:pPr rtl="0"/>
            <a:fld id="{D09DAF13-FA9E-43FC-9E5A-1BCB26B79A1F}" type="datetime1">
              <a:rPr lang="tr-TR" noProof="0" smtClean="0"/>
              <a:t>23.08.2022</a:t>
            </a:fld>
            <a:endParaRPr lang="tr-TR" noProof="0"/>
          </a:p>
        </p:txBody>
      </p:sp>
      <p:sp>
        <p:nvSpPr>
          <p:cNvPr id="8" name="Alt Bilgi Yer Tutucusu 7">
            <a:extLst>
              <a:ext uri="{FF2B5EF4-FFF2-40B4-BE49-F238E27FC236}">
                <a16:creationId xmlns:a16="http://schemas.microsoft.com/office/drawing/2014/main" id="{9975399F-DAB2-410D-967F-ED17E6F796E7}"/>
              </a:ext>
            </a:extLst>
          </p:cNvPr>
          <p:cNvSpPr>
            <a:spLocks noGrp="1"/>
          </p:cNvSpPr>
          <p:nvPr>
            <p:ph type="ftr" sz="quarter" idx="11"/>
          </p:nvPr>
        </p:nvSpPr>
        <p:spPr/>
        <p:txBody>
          <a:bodyPr rtlCol="0"/>
          <a:lstStyle/>
          <a:p>
            <a:pPr rtl="0"/>
            <a:r>
              <a:rPr lang="tr-TR" noProof="0"/>
              <a:t>Alt Bilgi</a:t>
            </a:r>
          </a:p>
        </p:txBody>
      </p:sp>
      <p:sp>
        <p:nvSpPr>
          <p:cNvPr id="10" name="Slayt Numarası Yer Tutucusu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rtlCol="0"/>
          <a:lstStyle/>
          <a:p>
            <a:pPr rtl="0"/>
            <a:fld id="{3A98EE3D-8CD1-4C3F-BD1C-C98C9596463C}" type="slidenum">
              <a:rPr lang="tr-TR" noProof="0" smtClean="0"/>
              <a:t>‹#›</a:t>
            </a:fld>
            <a:endParaRPr lang="tr-TR" noProof="0"/>
          </a:p>
        </p:txBody>
      </p:sp>
      <p:sp>
        <p:nvSpPr>
          <p:cNvPr id="14" name="Dikdörtgen 13">
            <a:extLst>
              <a:ext uri="{FF2B5EF4-FFF2-40B4-BE49-F238E27FC236}">
                <a16:creationId xmlns:a16="http://schemas.microsoft.com/office/drawing/2014/main" id="{6B443CC6-CDCA-4595-ADAE-DCB961FF1A8E}"/>
              </a:ext>
            </a:extLst>
          </p:cNvPr>
          <p:cNvSpPr/>
          <p:nvPr userDrawn="1"/>
        </p:nvSpPr>
        <p:spPr>
          <a:xfrm rot="16200000">
            <a:off x="8871481" y="-146580"/>
            <a:ext cx="1036320" cy="132948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noProof="0"/>
          </a:p>
        </p:txBody>
      </p:sp>
    </p:spTree>
    <p:extLst>
      <p:ext uri="{BB962C8B-B14F-4D97-AF65-F5344CB8AC3E}">
        <p14:creationId xmlns:p14="http://schemas.microsoft.com/office/powerpoint/2010/main" val="29406879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Başlık 1"/>
          <p:cNvSpPr>
            <a:spLocks noGrp="1"/>
          </p:cNvSpPr>
          <p:nvPr>
            <p:ph type="title"/>
          </p:nvPr>
        </p:nvSpPr>
        <p:spPr/>
        <p:txBody>
          <a:bodyPr rtlCol="0"/>
          <a:lstStyle/>
          <a:p>
            <a:pPr rtl="0"/>
            <a:r>
              <a:rPr lang="tr-TR" noProof="0"/>
              <a:t>Asıl başlık stilini düzenlemek için tıklayın</a:t>
            </a:r>
          </a:p>
        </p:txBody>
      </p:sp>
      <p:sp>
        <p:nvSpPr>
          <p:cNvPr id="3" name="İçerik Yer Tutucusu 2"/>
          <p:cNvSpPr>
            <a:spLocks noGrp="1"/>
          </p:cNvSpPr>
          <p:nvPr>
            <p:ph idx="1"/>
          </p:nvPr>
        </p:nvSpPr>
        <p:spPr/>
        <p:txBody>
          <a:bodyPr rtlCol="0"/>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a:p>
            <a:pPr lvl="4" rtl="0"/>
            <a:r>
              <a:rPr lang="tr-TR" noProof="0"/>
              <a:t>Beşinci düzey</a:t>
            </a:r>
          </a:p>
        </p:txBody>
      </p:sp>
      <p:sp>
        <p:nvSpPr>
          <p:cNvPr id="7" name="Tarih Yer Tutucusu 6">
            <a:extLst>
              <a:ext uri="{FF2B5EF4-FFF2-40B4-BE49-F238E27FC236}">
                <a16:creationId xmlns:a16="http://schemas.microsoft.com/office/drawing/2014/main" id="{354D8B55-9EA8-4B81-8E84-9B93B0A27559}"/>
              </a:ext>
            </a:extLst>
          </p:cNvPr>
          <p:cNvSpPr>
            <a:spLocks noGrp="1"/>
          </p:cNvSpPr>
          <p:nvPr>
            <p:ph type="dt" sz="half" idx="10"/>
          </p:nvPr>
        </p:nvSpPr>
        <p:spPr/>
        <p:txBody>
          <a:bodyPr rtlCol="0"/>
          <a:lstStyle/>
          <a:p>
            <a:pPr rtl="0"/>
            <a:fld id="{50BE8A6F-9372-42C0-BF00-C6CF3DF9E636}" type="datetime1">
              <a:rPr lang="tr-TR" noProof="0" smtClean="0"/>
              <a:t>23.08.2022</a:t>
            </a:fld>
            <a:endParaRPr lang="tr-TR" noProof="0"/>
          </a:p>
        </p:txBody>
      </p:sp>
      <p:sp>
        <p:nvSpPr>
          <p:cNvPr id="8" name="Alt Bilgi Yer Tutucusu 7">
            <a:extLst>
              <a:ext uri="{FF2B5EF4-FFF2-40B4-BE49-F238E27FC236}">
                <a16:creationId xmlns:a16="http://schemas.microsoft.com/office/drawing/2014/main" id="{062CA021-2578-47CB-822C-BDDFF7223B28}"/>
              </a:ext>
            </a:extLst>
          </p:cNvPr>
          <p:cNvSpPr>
            <a:spLocks noGrp="1"/>
          </p:cNvSpPr>
          <p:nvPr>
            <p:ph type="ftr" sz="quarter" idx="11"/>
          </p:nvPr>
        </p:nvSpPr>
        <p:spPr/>
        <p:txBody>
          <a:bodyPr rtlCol="0"/>
          <a:lstStyle/>
          <a:p>
            <a:pPr rtl="0"/>
            <a:r>
              <a:rPr lang="tr-TR" noProof="0"/>
              <a:t>Alt Bilgi</a:t>
            </a:r>
          </a:p>
        </p:txBody>
      </p:sp>
      <p:sp>
        <p:nvSpPr>
          <p:cNvPr id="9" name="Slayt Numarası Yer Tutucusu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rtlCol="0"/>
          <a:lstStyle/>
          <a:p>
            <a:pPr rtl="0"/>
            <a:fld id="{3A98EE3D-8CD1-4C3F-BD1C-C98C9596463C}" type="slidenum">
              <a:rPr lang="tr-TR" noProof="0" smtClean="0"/>
              <a:t>‹#›</a:t>
            </a:fld>
            <a:endParaRPr lang="tr-TR" noProof="0"/>
          </a:p>
        </p:txBody>
      </p:sp>
    </p:spTree>
    <p:extLst>
      <p:ext uri="{BB962C8B-B14F-4D97-AF65-F5344CB8AC3E}">
        <p14:creationId xmlns:p14="http://schemas.microsoft.com/office/powerpoint/2010/main" val="20182784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Bölüm Üst Bilgisi">
    <p:bg>
      <p:bgPr>
        <a:solidFill>
          <a:schemeClr val="bg1"/>
        </a:solidFill>
        <a:effectLst/>
      </p:bgPr>
    </p:bg>
    <p:spTree>
      <p:nvGrpSpPr>
        <p:cNvPr id="1" name=""/>
        <p:cNvGrpSpPr/>
        <p:nvPr/>
      </p:nvGrpSpPr>
      <p:grpSpPr>
        <a:xfrm>
          <a:off x="0" y="0"/>
          <a:ext cx="0" cy="0"/>
          <a:chOff x="0" y="0"/>
          <a:chExt cx="0" cy="0"/>
        </a:xfrm>
      </p:grpSpPr>
      <p:sp>
        <p:nvSpPr>
          <p:cNvPr id="15" name="Parallélogramme 14">
            <a:extLst>
              <a:ext uri="{FF2B5EF4-FFF2-40B4-BE49-F238E27FC236}">
                <a16:creationId xmlns:a16="http://schemas.microsoft.com/office/drawing/2014/main" id="{98B82A56-7790-48EC-983D-AB8F703699B2}"/>
              </a:ext>
            </a:extLst>
          </p:cNvPr>
          <p:cNvSpPr/>
          <p:nvPr userDrawn="1"/>
        </p:nvSpPr>
        <p:spPr>
          <a:xfrm>
            <a:off x="7972121" y="0"/>
            <a:ext cx="2857500" cy="6858000"/>
          </a:xfrm>
          <a:prstGeom prst="parallelogram">
            <a:avLst>
              <a:gd name="adj" fmla="val 0"/>
            </a:avLst>
          </a:prstGeom>
          <a:solidFill>
            <a:schemeClr val="bg1">
              <a:lumMod val="9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tr-TR" noProof="0"/>
          </a:p>
        </p:txBody>
      </p:sp>
      <p:sp>
        <p:nvSpPr>
          <p:cNvPr id="7" name="Tarih Yer Tutucusu 6">
            <a:extLst>
              <a:ext uri="{FF2B5EF4-FFF2-40B4-BE49-F238E27FC236}">
                <a16:creationId xmlns:a16="http://schemas.microsoft.com/office/drawing/2014/main" id="{AAF2E137-EC28-48F8-9198-1F02539029B6}"/>
              </a:ext>
            </a:extLst>
          </p:cNvPr>
          <p:cNvSpPr>
            <a:spLocks noGrp="1"/>
          </p:cNvSpPr>
          <p:nvPr>
            <p:ph type="dt" sz="half" idx="10"/>
          </p:nvPr>
        </p:nvSpPr>
        <p:spPr/>
        <p:txBody>
          <a:bodyPr rtlCol="0"/>
          <a:lstStyle>
            <a:lvl1pPr>
              <a:defRPr>
                <a:solidFill>
                  <a:schemeClr val="tx1">
                    <a:lumMod val="75000"/>
                    <a:lumOff val="25000"/>
                  </a:schemeClr>
                </a:solidFill>
              </a:defRPr>
            </a:lvl1pPr>
          </a:lstStyle>
          <a:p>
            <a:pPr rtl="0"/>
            <a:fld id="{CE028303-7E72-423D-B7FA-DB17DD4BBD7C}" type="datetime1">
              <a:rPr lang="tr-TR" noProof="0" smtClean="0"/>
              <a:t>23.08.2022</a:t>
            </a:fld>
            <a:endParaRPr lang="tr-TR" noProof="0"/>
          </a:p>
        </p:txBody>
      </p:sp>
      <p:sp>
        <p:nvSpPr>
          <p:cNvPr id="8" name="Alt Bilgi Yer Tutucusu 7">
            <a:extLst>
              <a:ext uri="{FF2B5EF4-FFF2-40B4-BE49-F238E27FC236}">
                <a16:creationId xmlns:a16="http://schemas.microsoft.com/office/drawing/2014/main" id="{189422CD-6F62-4DD6-89EF-07A60B42D219}"/>
              </a:ext>
            </a:extLst>
          </p:cNvPr>
          <p:cNvSpPr>
            <a:spLocks noGrp="1"/>
          </p:cNvSpPr>
          <p:nvPr>
            <p:ph type="ftr" sz="quarter" idx="11"/>
          </p:nvPr>
        </p:nvSpPr>
        <p:spPr/>
        <p:txBody>
          <a:bodyPr rtlCol="0"/>
          <a:lstStyle>
            <a:lvl1pPr>
              <a:defRPr>
                <a:solidFill>
                  <a:schemeClr val="tx1">
                    <a:lumMod val="75000"/>
                    <a:lumOff val="25000"/>
                  </a:schemeClr>
                </a:solidFill>
              </a:defRPr>
            </a:lvl1pPr>
          </a:lstStyle>
          <a:p>
            <a:pPr rtl="0"/>
            <a:r>
              <a:rPr lang="tr-TR" noProof="0"/>
              <a:t>Alt Bilgi</a:t>
            </a:r>
          </a:p>
        </p:txBody>
      </p:sp>
      <p:sp>
        <p:nvSpPr>
          <p:cNvPr id="11" name="Slayt Numarası Yer Tutucusu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rtlCol="0"/>
          <a:lstStyle>
            <a:lvl1pPr>
              <a:defRPr>
                <a:solidFill>
                  <a:schemeClr val="tx1">
                    <a:lumMod val="75000"/>
                    <a:lumOff val="25000"/>
                  </a:schemeClr>
                </a:solidFill>
              </a:defRPr>
            </a:lvl1pPr>
          </a:lstStyle>
          <a:p>
            <a:pPr rtl="0"/>
            <a:fld id="{3A98EE3D-8CD1-4C3F-BD1C-C98C9596463C}" type="slidenum">
              <a:rPr lang="tr-TR" noProof="0" smtClean="0"/>
              <a:pPr/>
              <a:t>‹#›</a:t>
            </a:fld>
            <a:endParaRPr lang="tr-TR" noProof="0"/>
          </a:p>
        </p:txBody>
      </p:sp>
      <p:sp>
        <p:nvSpPr>
          <p:cNvPr id="12" name="Resim Yer Tutucusu 9">
            <a:extLst>
              <a:ext uri="{FF2B5EF4-FFF2-40B4-BE49-F238E27FC236}">
                <a16:creationId xmlns:a16="http://schemas.microsoft.com/office/drawing/2014/main" id="{E76B772A-7600-4ECE-B5A2-34827D4C7103}"/>
              </a:ext>
            </a:extLst>
          </p:cNvPr>
          <p:cNvSpPr>
            <a:spLocks noGrp="1"/>
          </p:cNvSpPr>
          <p:nvPr>
            <p:ph type="pic" sz="quarter" idx="13"/>
          </p:nvPr>
        </p:nvSpPr>
        <p:spPr>
          <a:xfrm>
            <a:off x="0" y="0"/>
            <a:ext cx="6311900" cy="6858000"/>
          </a:xfrm>
        </p:spPr>
        <p:txBody>
          <a:bodyPr rtlCol="0"/>
          <a:lstStyle/>
          <a:p>
            <a:pPr rtl="0"/>
            <a:r>
              <a:rPr lang="tr-TR" noProof="0"/>
              <a:t>Resim eklemek için simgeye tıklayın</a:t>
            </a:r>
          </a:p>
        </p:txBody>
      </p:sp>
      <p:sp>
        <p:nvSpPr>
          <p:cNvPr id="13" name="Dikdörtgen 12">
            <a:extLst>
              <a:ext uri="{FF2B5EF4-FFF2-40B4-BE49-F238E27FC236}">
                <a16:creationId xmlns:a16="http://schemas.microsoft.com/office/drawing/2014/main" id="{33820398-8D1F-4543-ABA0-7A67C38769B3}"/>
              </a:ext>
            </a:extLst>
          </p:cNvPr>
          <p:cNvSpPr/>
          <p:nvPr userDrawn="1"/>
        </p:nvSpPr>
        <p:spPr>
          <a:xfrm>
            <a:off x="2451099" y="3568700"/>
            <a:ext cx="8721725" cy="23082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rtl="0"/>
            <a:endParaRPr lang="tr-TR" sz="1400" noProof="0"/>
          </a:p>
        </p:txBody>
      </p:sp>
      <p:sp>
        <p:nvSpPr>
          <p:cNvPr id="2" name="Başlık 1"/>
          <p:cNvSpPr>
            <a:spLocks noGrp="1"/>
          </p:cNvSpPr>
          <p:nvPr>
            <p:ph type="title"/>
          </p:nvPr>
        </p:nvSpPr>
        <p:spPr>
          <a:xfrm>
            <a:off x="2641599" y="3746500"/>
            <a:ext cx="8331202" cy="1308100"/>
          </a:xfrm>
        </p:spPr>
        <p:txBody>
          <a:bodyPr rtlCol="0" anchor="b" anchorCtr="0">
            <a:noAutofit/>
          </a:bodyPr>
          <a:lstStyle>
            <a:lvl1pPr>
              <a:lnSpc>
                <a:spcPct val="90000"/>
              </a:lnSpc>
              <a:defRPr sz="4800" b="1">
                <a:solidFill>
                  <a:schemeClr val="bg1"/>
                </a:solidFill>
                <a:latin typeface="+mn-lt"/>
              </a:defRPr>
            </a:lvl1pPr>
          </a:lstStyle>
          <a:p>
            <a:pPr rtl="0"/>
            <a:r>
              <a:rPr lang="tr-TR" noProof="0"/>
              <a:t>Asıl başlık stilini düzenlemek için tıklayın</a:t>
            </a:r>
          </a:p>
        </p:txBody>
      </p:sp>
      <p:sp>
        <p:nvSpPr>
          <p:cNvPr id="3" name="Metin Yer Tutucusu 2"/>
          <p:cNvSpPr>
            <a:spLocks noGrp="1"/>
          </p:cNvSpPr>
          <p:nvPr>
            <p:ph type="body" idx="1"/>
          </p:nvPr>
        </p:nvSpPr>
        <p:spPr>
          <a:xfrm>
            <a:off x="2641600" y="5219700"/>
            <a:ext cx="8331201" cy="586740"/>
          </a:xfrm>
        </p:spPr>
        <p:txBody>
          <a:bodyPr lIns="91440" rIns="91440" rtlCol="0" anchor="t" anchorCtr="0">
            <a:normAutofit/>
          </a:bodyPr>
          <a:lstStyle>
            <a:lvl1pPr marL="0" indent="0">
              <a:buNone/>
              <a:defRPr sz="2400" cap="all" spc="200" baseline="0">
                <a:solidFill>
                  <a:schemeClr val="bg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tr-TR" noProof="0"/>
              <a:t>Asıl metin stillerini düzenlemek için tıklayın</a:t>
            </a:r>
          </a:p>
        </p:txBody>
      </p:sp>
      <p:sp>
        <p:nvSpPr>
          <p:cNvPr id="14" name="Dikdörtgen 13">
            <a:extLst>
              <a:ext uri="{FF2B5EF4-FFF2-40B4-BE49-F238E27FC236}">
                <a16:creationId xmlns:a16="http://schemas.microsoft.com/office/drawing/2014/main" id="{45757C57-BBBA-44C6-9A4D-12F5D1E400AA}"/>
              </a:ext>
            </a:extLst>
          </p:cNvPr>
          <p:cNvSpPr/>
          <p:nvPr userDrawn="1"/>
        </p:nvSpPr>
        <p:spPr>
          <a:xfrm>
            <a:off x="3752850" y="3469101"/>
            <a:ext cx="5118100" cy="12566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noProof="0"/>
          </a:p>
        </p:txBody>
      </p:sp>
    </p:spTree>
    <p:extLst>
      <p:ext uri="{BB962C8B-B14F-4D97-AF65-F5344CB8AC3E}">
        <p14:creationId xmlns:p14="http://schemas.microsoft.com/office/powerpoint/2010/main" val="25969842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1_Bölüm Üst Bilgisi">
    <p:bg>
      <p:bgPr>
        <a:solidFill>
          <a:schemeClr val="bg1"/>
        </a:solidFill>
        <a:effectLst/>
      </p:bgPr>
    </p:bg>
    <p:spTree>
      <p:nvGrpSpPr>
        <p:cNvPr id="1" name=""/>
        <p:cNvGrpSpPr/>
        <p:nvPr/>
      </p:nvGrpSpPr>
      <p:grpSpPr>
        <a:xfrm>
          <a:off x="0" y="0"/>
          <a:ext cx="0" cy="0"/>
          <a:chOff x="0" y="0"/>
          <a:chExt cx="0" cy="0"/>
        </a:xfrm>
      </p:grpSpPr>
      <p:sp>
        <p:nvSpPr>
          <p:cNvPr id="7" name="Tarih Yer Tutucusu 6">
            <a:extLst>
              <a:ext uri="{FF2B5EF4-FFF2-40B4-BE49-F238E27FC236}">
                <a16:creationId xmlns:a16="http://schemas.microsoft.com/office/drawing/2014/main" id="{AAF2E137-EC28-48F8-9198-1F02539029B6}"/>
              </a:ext>
            </a:extLst>
          </p:cNvPr>
          <p:cNvSpPr>
            <a:spLocks noGrp="1"/>
          </p:cNvSpPr>
          <p:nvPr>
            <p:ph type="dt" sz="half" idx="10"/>
          </p:nvPr>
        </p:nvSpPr>
        <p:spPr/>
        <p:txBody>
          <a:bodyPr rtlCol="0"/>
          <a:lstStyle>
            <a:lvl1pPr>
              <a:defRPr>
                <a:solidFill>
                  <a:schemeClr val="tx1">
                    <a:lumMod val="75000"/>
                    <a:lumOff val="25000"/>
                  </a:schemeClr>
                </a:solidFill>
              </a:defRPr>
            </a:lvl1pPr>
          </a:lstStyle>
          <a:p>
            <a:pPr rtl="0"/>
            <a:fld id="{FC202CAD-C485-43BE-97C0-CCE1B2403D4F}" type="datetime1">
              <a:rPr lang="tr-TR" noProof="0" smtClean="0"/>
              <a:t>23.08.2022</a:t>
            </a:fld>
            <a:endParaRPr lang="tr-TR" noProof="0"/>
          </a:p>
        </p:txBody>
      </p:sp>
      <p:sp>
        <p:nvSpPr>
          <p:cNvPr id="8" name="Alt Bilgi Yer Tutucusu 7">
            <a:extLst>
              <a:ext uri="{FF2B5EF4-FFF2-40B4-BE49-F238E27FC236}">
                <a16:creationId xmlns:a16="http://schemas.microsoft.com/office/drawing/2014/main" id="{189422CD-6F62-4DD6-89EF-07A60B42D219}"/>
              </a:ext>
            </a:extLst>
          </p:cNvPr>
          <p:cNvSpPr>
            <a:spLocks noGrp="1"/>
          </p:cNvSpPr>
          <p:nvPr>
            <p:ph type="ftr" sz="quarter" idx="11"/>
          </p:nvPr>
        </p:nvSpPr>
        <p:spPr/>
        <p:txBody>
          <a:bodyPr rtlCol="0"/>
          <a:lstStyle>
            <a:lvl1pPr>
              <a:defRPr>
                <a:solidFill>
                  <a:schemeClr val="tx1">
                    <a:lumMod val="75000"/>
                    <a:lumOff val="25000"/>
                  </a:schemeClr>
                </a:solidFill>
              </a:defRPr>
            </a:lvl1pPr>
          </a:lstStyle>
          <a:p>
            <a:pPr rtl="0"/>
            <a:r>
              <a:rPr lang="tr-TR" noProof="0"/>
              <a:t>Alt Bilgi</a:t>
            </a:r>
          </a:p>
        </p:txBody>
      </p:sp>
      <p:sp>
        <p:nvSpPr>
          <p:cNvPr id="11" name="Slayt Numarası Yer Tutucusu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rtlCol="0"/>
          <a:lstStyle>
            <a:lvl1pPr>
              <a:defRPr>
                <a:solidFill>
                  <a:schemeClr val="tx1">
                    <a:lumMod val="75000"/>
                    <a:lumOff val="25000"/>
                  </a:schemeClr>
                </a:solidFill>
              </a:defRPr>
            </a:lvl1pPr>
          </a:lstStyle>
          <a:p>
            <a:pPr rtl="0"/>
            <a:fld id="{3A98EE3D-8CD1-4C3F-BD1C-C98C9596463C}" type="slidenum">
              <a:rPr lang="tr-TR" noProof="0" smtClean="0"/>
              <a:pPr/>
              <a:t>‹#›</a:t>
            </a:fld>
            <a:endParaRPr lang="tr-TR" noProof="0"/>
          </a:p>
        </p:txBody>
      </p:sp>
      <p:sp>
        <p:nvSpPr>
          <p:cNvPr id="12" name="Resim Yer Tutucusu 9">
            <a:extLst>
              <a:ext uri="{FF2B5EF4-FFF2-40B4-BE49-F238E27FC236}">
                <a16:creationId xmlns:a16="http://schemas.microsoft.com/office/drawing/2014/main" id="{E76B772A-7600-4ECE-B5A2-34827D4C7103}"/>
              </a:ext>
            </a:extLst>
          </p:cNvPr>
          <p:cNvSpPr>
            <a:spLocks noGrp="1"/>
          </p:cNvSpPr>
          <p:nvPr>
            <p:ph type="pic" sz="quarter" idx="13"/>
          </p:nvPr>
        </p:nvSpPr>
        <p:spPr>
          <a:xfrm>
            <a:off x="0" y="0"/>
            <a:ext cx="12192000" cy="6858000"/>
          </a:xfrm>
        </p:spPr>
        <p:txBody>
          <a:bodyPr rtlCol="0"/>
          <a:lstStyle/>
          <a:p>
            <a:pPr rtl="0"/>
            <a:r>
              <a:rPr lang="tr-TR" noProof="0"/>
              <a:t>Resim eklemek için simgeye tıklayın</a:t>
            </a:r>
          </a:p>
        </p:txBody>
      </p:sp>
      <p:sp>
        <p:nvSpPr>
          <p:cNvPr id="13" name="Dikdörtgen 12">
            <a:extLst>
              <a:ext uri="{FF2B5EF4-FFF2-40B4-BE49-F238E27FC236}">
                <a16:creationId xmlns:a16="http://schemas.microsoft.com/office/drawing/2014/main" id="{33820398-8D1F-4543-ABA0-7A67C38769B3}"/>
              </a:ext>
            </a:extLst>
          </p:cNvPr>
          <p:cNvSpPr/>
          <p:nvPr userDrawn="1"/>
        </p:nvSpPr>
        <p:spPr>
          <a:xfrm>
            <a:off x="1735138" y="3568700"/>
            <a:ext cx="8721725" cy="23082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rtl="0"/>
            <a:endParaRPr lang="tr-TR" sz="1400" noProof="0"/>
          </a:p>
        </p:txBody>
      </p:sp>
      <p:sp>
        <p:nvSpPr>
          <p:cNvPr id="2" name="Başlık 1"/>
          <p:cNvSpPr>
            <a:spLocks noGrp="1"/>
          </p:cNvSpPr>
          <p:nvPr>
            <p:ph type="title"/>
          </p:nvPr>
        </p:nvSpPr>
        <p:spPr>
          <a:xfrm>
            <a:off x="1930399" y="3746500"/>
            <a:ext cx="8331202" cy="1308100"/>
          </a:xfrm>
        </p:spPr>
        <p:txBody>
          <a:bodyPr rtlCol="0" anchor="b" anchorCtr="0">
            <a:noAutofit/>
          </a:bodyPr>
          <a:lstStyle>
            <a:lvl1pPr algn="ctr">
              <a:lnSpc>
                <a:spcPct val="90000"/>
              </a:lnSpc>
              <a:defRPr sz="4800" b="1">
                <a:solidFill>
                  <a:schemeClr val="bg1"/>
                </a:solidFill>
                <a:latin typeface="+mn-lt"/>
              </a:defRPr>
            </a:lvl1pPr>
          </a:lstStyle>
          <a:p>
            <a:pPr rtl="0"/>
            <a:r>
              <a:rPr lang="tr-TR" noProof="0"/>
              <a:t>Asıl başlık stilini düzenlemek için tıklayın</a:t>
            </a:r>
          </a:p>
        </p:txBody>
      </p:sp>
      <p:sp>
        <p:nvSpPr>
          <p:cNvPr id="3" name="Metin Yer Tutucusu 2"/>
          <p:cNvSpPr>
            <a:spLocks noGrp="1"/>
          </p:cNvSpPr>
          <p:nvPr>
            <p:ph type="body" idx="1"/>
          </p:nvPr>
        </p:nvSpPr>
        <p:spPr>
          <a:xfrm>
            <a:off x="1930400" y="5219700"/>
            <a:ext cx="8331201" cy="586740"/>
          </a:xfrm>
        </p:spPr>
        <p:txBody>
          <a:bodyPr lIns="91440" rIns="91440" rtlCol="0" anchor="t" anchorCtr="0">
            <a:normAutofit/>
          </a:bodyPr>
          <a:lstStyle>
            <a:lvl1pPr marL="0" indent="0" algn="ctr">
              <a:buNone/>
              <a:defRPr sz="2400" cap="all" spc="200" baseline="0">
                <a:solidFill>
                  <a:schemeClr val="bg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tr-TR" noProof="0"/>
              <a:t>Asıl metin stillerini düzenlemek için tıklayın</a:t>
            </a:r>
          </a:p>
        </p:txBody>
      </p:sp>
      <p:sp>
        <p:nvSpPr>
          <p:cNvPr id="14" name="Dikdörtgen 13">
            <a:extLst>
              <a:ext uri="{FF2B5EF4-FFF2-40B4-BE49-F238E27FC236}">
                <a16:creationId xmlns:a16="http://schemas.microsoft.com/office/drawing/2014/main" id="{45757C57-BBBA-44C6-9A4D-12F5D1E400AA}"/>
              </a:ext>
            </a:extLst>
          </p:cNvPr>
          <p:cNvSpPr/>
          <p:nvPr userDrawn="1"/>
        </p:nvSpPr>
        <p:spPr>
          <a:xfrm>
            <a:off x="3536950" y="3469101"/>
            <a:ext cx="5118100" cy="12566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noProof="0"/>
          </a:p>
        </p:txBody>
      </p:sp>
    </p:spTree>
    <p:extLst>
      <p:ext uri="{BB962C8B-B14F-4D97-AF65-F5344CB8AC3E}">
        <p14:creationId xmlns:p14="http://schemas.microsoft.com/office/powerpoint/2010/main" val="37664897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8" name="Başlık 7"/>
          <p:cNvSpPr>
            <a:spLocks noGrp="1"/>
          </p:cNvSpPr>
          <p:nvPr>
            <p:ph type="title"/>
          </p:nvPr>
        </p:nvSpPr>
        <p:spPr>
          <a:xfrm>
            <a:off x="1097280" y="286603"/>
            <a:ext cx="10058400" cy="1450757"/>
          </a:xfrm>
        </p:spPr>
        <p:txBody>
          <a:bodyPr rtlCol="0"/>
          <a:lstStyle/>
          <a:p>
            <a:pPr rtl="0"/>
            <a:r>
              <a:rPr lang="tr-TR" noProof="0"/>
              <a:t>Asıl başlık stilini düzenlemek için tıklayın</a:t>
            </a:r>
          </a:p>
        </p:txBody>
      </p:sp>
      <p:sp>
        <p:nvSpPr>
          <p:cNvPr id="3" name="İçerik Yer Tutucusu 2"/>
          <p:cNvSpPr>
            <a:spLocks noGrp="1"/>
          </p:cNvSpPr>
          <p:nvPr>
            <p:ph sz="half" idx="1"/>
          </p:nvPr>
        </p:nvSpPr>
        <p:spPr>
          <a:xfrm>
            <a:off x="1097280" y="2120900"/>
            <a:ext cx="4639736" cy="3748193"/>
          </a:xfrm>
        </p:spPr>
        <p:txBody>
          <a:bodyPr rtlCol="0"/>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a:p>
            <a:pPr lvl="4" rtl="0"/>
            <a:r>
              <a:rPr lang="tr-TR" noProof="0"/>
              <a:t>Beşinci düzey</a:t>
            </a:r>
          </a:p>
        </p:txBody>
      </p:sp>
      <p:sp>
        <p:nvSpPr>
          <p:cNvPr id="4" name="İçerik Yer Tutucusu 3"/>
          <p:cNvSpPr>
            <a:spLocks noGrp="1"/>
          </p:cNvSpPr>
          <p:nvPr>
            <p:ph sz="half" idx="2"/>
          </p:nvPr>
        </p:nvSpPr>
        <p:spPr>
          <a:xfrm>
            <a:off x="6515944" y="2120900"/>
            <a:ext cx="4639736" cy="3748194"/>
          </a:xfrm>
        </p:spPr>
        <p:txBody>
          <a:bodyPr rtlCol="0"/>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a:p>
            <a:pPr lvl="4" rtl="0"/>
            <a:r>
              <a:rPr lang="tr-TR" noProof="0"/>
              <a:t>Beşinci düzey</a:t>
            </a:r>
          </a:p>
        </p:txBody>
      </p:sp>
      <p:sp>
        <p:nvSpPr>
          <p:cNvPr id="2" name="Tarih Yer Tutucusu 1">
            <a:extLst>
              <a:ext uri="{FF2B5EF4-FFF2-40B4-BE49-F238E27FC236}">
                <a16:creationId xmlns:a16="http://schemas.microsoft.com/office/drawing/2014/main" id="{5782D47D-B0DC-4C40-BCC6-BBBA32584A38}"/>
              </a:ext>
            </a:extLst>
          </p:cNvPr>
          <p:cNvSpPr>
            <a:spLocks noGrp="1"/>
          </p:cNvSpPr>
          <p:nvPr>
            <p:ph type="dt" sz="half" idx="10"/>
          </p:nvPr>
        </p:nvSpPr>
        <p:spPr/>
        <p:txBody>
          <a:bodyPr rtlCol="0"/>
          <a:lstStyle/>
          <a:p>
            <a:pPr rtl="0"/>
            <a:fld id="{7A074F9A-5BC5-4216-BCC5-120C6B143B92}" type="datetime1">
              <a:rPr lang="tr-TR" noProof="0" smtClean="0"/>
              <a:t>23.08.2022</a:t>
            </a:fld>
            <a:endParaRPr lang="tr-TR" noProof="0"/>
          </a:p>
        </p:txBody>
      </p:sp>
      <p:sp>
        <p:nvSpPr>
          <p:cNvPr id="9" name="Alt Bilgi Yer Tutucusu 8">
            <a:extLst>
              <a:ext uri="{FF2B5EF4-FFF2-40B4-BE49-F238E27FC236}">
                <a16:creationId xmlns:a16="http://schemas.microsoft.com/office/drawing/2014/main" id="{4690D34E-7EBD-44B2-83CA-4C126A18D7EF}"/>
              </a:ext>
            </a:extLst>
          </p:cNvPr>
          <p:cNvSpPr>
            <a:spLocks noGrp="1"/>
          </p:cNvSpPr>
          <p:nvPr>
            <p:ph type="ftr" sz="quarter" idx="11"/>
          </p:nvPr>
        </p:nvSpPr>
        <p:spPr/>
        <p:txBody>
          <a:bodyPr rtlCol="0"/>
          <a:lstStyle/>
          <a:p>
            <a:pPr rtl="0"/>
            <a:r>
              <a:rPr lang="tr-TR" noProof="0"/>
              <a:t>Alt Bilgi</a:t>
            </a:r>
          </a:p>
        </p:txBody>
      </p:sp>
      <p:sp>
        <p:nvSpPr>
          <p:cNvPr id="10" name="Slayt Numarası Yer Tutucusu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rtlCol="0"/>
          <a:lstStyle/>
          <a:p>
            <a:pPr rtl="0"/>
            <a:fld id="{3A98EE3D-8CD1-4C3F-BD1C-C98C9596463C}" type="slidenum">
              <a:rPr lang="tr-TR" noProof="0" smtClean="0"/>
              <a:t>‹#›</a:t>
            </a:fld>
            <a:endParaRPr lang="tr-TR" noProof="0"/>
          </a:p>
        </p:txBody>
      </p:sp>
    </p:spTree>
    <p:extLst>
      <p:ext uri="{BB962C8B-B14F-4D97-AF65-F5344CB8AC3E}">
        <p14:creationId xmlns:p14="http://schemas.microsoft.com/office/powerpoint/2010/main" val="33879728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10" name="Başlık 9"/>
          <p:cNvSpPr>
            <a:spLocks noGrp="1"/>
          </p:cNvSpPr>
          <p:nvPr>
            <p:ph type="title"/>
          </p:nvPr>
        </p:nvSpPr>
        <p:spPr>
          <a:xfrm>
            <a:off x="1097280" y="286603"/>
            <a:ext cx="10058400" cy="1450757"/>
          </a:xfrm>
        </p:spPr>
        <p:txBody>
          <a:bodyPr rtlCol="0"/>
          <a:lstStyle/>
          <a:p>
            <a:pPr rtl="0"/>
            <a:r>
              <a:rPr lang="tr-TR" noProof="0"/>
              <a:t>Asıl başlık stilini düzenlemek için tıklayın</a:t>
            </a:r>
          </a:p>
        </p:txBody>
      </p:sp>
      <p:sp>
        <p:nvSpPr>
          <p:cNvPr id="3" name="Metin Yer Tutucusu 2"/>
          <p:cNvSpPr>
            <a:spLocks noGrp="1"/>
          </p:cNvSpPr>
          <p:nvPr>
            <p:ph type="body" idx="1"/>
          </p:nvPr>
        </p:nvSpPr>
        <p:spPr>
          <a:xfrm>
            <a:off x="1097280" y="2057400"/>
            <a:ext cx="4639736" cy="736282"/>
          </a:xfrm>
        </p:spPr>
        <p:txBody>
          <a:bodyPr lIns="91440" rIns="91440" rtlCol="0" anchor="ctr">
            <a:noAutofit/>
          </a:bodyPr>
          <a:lstStyle>
            <a:lvl1pPr marL="0" indent="0" algn="l">
              <a:buNone/>
              <a:defRPr sz="2400" b="1"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tr-TR" noProof="0"/>
              <a:t>Asıl metin stillerini düzenlemek için tıklayın</a:t>
            </a:r>
          </a:p>
        </p:txBody>
      </p:sp>
      <p:sp>
        <p:nvSpPr>
          <p:cNvPr id="4" name="İçerik Yer Tutucusu 3"/>
          <p:cNvSpPr>
            <a:spLocks noGrp="1"/>
          </p:cNvSpPr>
          <p:nvPr>
            <p:ph sz="half" idx="2"/>
          </p:nvPr>
        </p:nvSpPr>
        <p:spPr>
          <a:xfrm>
            <a:off x="1186731" y="2958274"/>
            <a:ext cx="4639736" cy="2910821"/>
          </a:xfrm>
        </p:spPr>
        <p:txBody>
          <a:bodyPr rtlCol="0"/>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a:p>
            <a:pPr lvl="4" rtl="0"/>
            <a:r>
              <a:rPr lang="tr-TR" noProof="0"/>
              <a:t>Beşinci düzey</a:t>
            </a:r>
          </a:p>
        </p:txBody>
      </p:sp>
      <p:sp>
        <p:nvSpPr>
          <p:cNvPr id="5" name="Metin Yer Tutucusu 4"/>
          <p:cNvSpPr>
            <a:spLocks noGrp="1"/>
          </p:cNvSpPr>
          <p:nvPr>
            <p:ph type="body" sz="quarter" idx="3"/>
          </p:nvPr>
        </p:nvSpPr>
        <p:spPr>
          <a:xfrm>
            <a:off x="6515944" y="2057400"/>
            <a:ext cx="4639736" cy="736282"/>
          </a:xfrm>
        </p:spPr>
        <p:txBody>
          <a:bodyPr lIns="91440" rIns="91440" rtlCol="0" anchor="ctr">
            <a:noAutofit/>
          </a:bodyPr>
          <a:lstStyle>
            <a:lvl1pPr marL="0" indent="0">
              <a:buNone/>
              <a:defRPr sz="2400" b="1"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tr-TR" noProof="0"/>
              <a:t>Asıl metin stillerini düzenlemek için tıklayın</a:t>
            </a:r>
          </a:p>
        </p:txBody>
      </p:sp>
      <p:sp>
        <p:nvSpPr>
          <p:cNvPr id="6" name="İçerik Yer Tutucusu 5"/>
          <p:cNvSpPr>
            <a:spLocks noGrp="1"/>
          </p:cNvSpPr>
          <p:nvPr>
            <p:ph sz="quarter" idx="4"/>
          </p:nvPr>
        </p:nvSpPr>
        <p:spPr>
          <a:xfrm>
            <a:off x="6605395" y="2958273"/>
            <a:ext cx="4639736" cy="2910821"/>
          </a:xfrm>
        </p:spPr>
        <p:txBody>
          <a:bodyPr rtlCol="0"/>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a:p>
            <a:pPr lvl="4" rtl="0"/>
            <a:r>
              <a:rPr lang="tr-TR" noProof="0"/>
              <a:t>Beşinci düzey</a:t>
            </a:r>
          </a:p>
        </p:txBody>
      </p:sp>
      <p:sp>
        <p:nvSpPr>
          <p:cNvPr id="2" name="Tarih Yer Tutucusu 1">
            <a:extLst>
              <a:ext uri="{FF2B5EF4-FFF2-40B4-BE49-F238E27FC236}">
                <a16:creationId xmlns:a16="http://schemas.microsoft.com/office/drawing/2014/main" id="{8AF8A515-AA94-45D1-9223-5C2272618D85}"/>
              </a:ext>
            </a:extLst>
          </p:cNvPr>
          <p:cNvSpPr>
            <a:spLocks noGrp="1"/>
          </p:cNvSpPr>
          <p:nvPr>
            <p:ph type="dt" sz="half" idx="10"/>
          </p:nvPr>
        </p:nvSpPr>
        <p:spPr/>
        <p:txBody>
          <a:bodyPr rtlCol="0"/>
          <a:lstStyle/>
          <a:p>
            <a:pPr rtl="0"/>
            <a:fld id="{F4864830-DDA8-4317-B5B7-F62AE94C7EB5}" type="datetime1">
              <a:rPr lang="tr-TR" noProof="0" smtClean="0"/>
              <a:t>23.08.2022</a:t>
            </a:fld>
            <a:endParaRPr lang="tr-TR" noProof="0"/>
          </a:p>
        </p:txBody>
      </p:sp>
      <p:sp>
        <p:nvSpPr>
          <p:cNvPr id="11" name="Alt Bilgi Yer Tutucusu 10">
            <a:extLst>
              <a:ext uri="{FF2B5EF4-FFF2-40B4-BE49-F238E27FC236}">
                <a16:creationId xmlns:a16="http://schemas.microsoft.com/office/drawing/2014/main" id="{D052F5BC-98E0-4D60-AD67-9547738B7DD4}"/>
              </a:ext>
            </a:extLst>
          </p:cNvPr>
          <p:cNvSpPr>
            <a:spLocks noGrp="1"/>
          </p:cNvSpPr>
          <p:nvPr>
            <p:ph type="ftr" sz="quarter" idx="11"/>
          </p:nvPr>
        </p:nvSpPr>
        <p:spPr/>
        <p:txBody>
          <a:bodyPr rtlCol="0"/>
          <a:lstStyle/>
          <a:p>
            <a:pPr rtl="0"/>
            <a:r>
              <a:rPr lang="tr-TR" noProof="0"/>
              <a:t>Alt Bilgi</a:t>
            </a:r>
          </a:p>
        </p:txBody>
      </p:sp>
      <p:sp>
        <p:nvSpPr>
          <p:cNvPr id="12" name="Slayt Numarası Yer Tutucusu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rtlCol="0"/>
          <a:lstStyle/>
          <a:p>
            <a:pPr rtl="0"/>
            <a:fld id="{3A98EE3D-8CD1-4C3F-BD1C-C98C9596463C}" type="slidenum">
              <a:rPr lang="tr-TR" noProof="0" smtClean="0"/>
              <a:t>‹#›</a:t>
            </a:fld>
            <a:endParaRPr lang="tr-TR" noProof="0"/>
          </a:p>
        </p:txBody>
      </p:sp>
    </p:spTree>
    <p:extLst>
      <p:ext uri="{BB962C8B-B14F-4D97-AF65-F5344CB8AC3E}">
        <p14:creationId xmlns:p14="http://schemas.microsoft.com/office/powerpoint/2010/main" val="2195941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Başlık 1"/>
          <p:cNvSpPr>
            <a:spLocks noGrp="1"/>
          </p:cNvSpPr>
          <p:nvPr>
            <p:ph type="title"/>
          </p:nvPr>
        </p:nvSpPr>
        <p:spPr/>
        <p:txBody>
          <a:bodyPr rtlCol="0"/>
          <a:lstStyle/>
          <a:p>
            <a:pPr rtl="0"/>
            <a:r>
              <a:rPr lang="tr-TR" noProof="0"/>
              <a:t>Asıl başlık stilini düzenlemek için tıklayın</a:t>
            </a:r>
          </a:p>
        </p:txBody>
      </p:sp>
      <p:sp>
        <p:nvSpPr>
          <p:cNvPr id="6" name="Tarih Yer Tutucusu 5">
            <a:extLst>
              <a:ext uri="{FF2B5EF4-FFF2-40B4-BE49-F238E27FC236}">
                <a16:creationId xmlns:a16="http://schemas.microsoft.com/office/drawing/2014/main" id="{7392073F-158F-44A3-8913-917AFFC1BC20}"/>
              </a:ext>
            </a:extLst>
          </p:cNvPr>
          <p:cNvSpPr>
            <a:spLocks noGrp="1"/>
          </p:cNvSpPr>
          <p:nvPr>
            <p:ph type="dt" sz="half" idx="10"/>
          </p:nvPr>
        </p:nvSpPr>
        <p:spPr/>
        <p:txBody>
          <a:bodyPr rtlCol="0"/>
          <a:lstStyle/>
          <a:p>
            <a:pPr rtl="0"/>
            <a:fld id="{08A5DED6-370A-4826-8CF9-C03F0ACE783F}" type="datetime1">
              <a:rPr lang="tr-TR" noProof="0" smtClean="0"/>
              <a:t>23.08.2022</a:t>
            </a:fld>
            <a:endParaRPr lang="tr-TR" noProof="0"/>
          </a:p>
        </p:txBody>
      </p:sp>
      <p:sp>
        <p:nvSpPr>
          <p:cNvPr id="7" name="Alt Bilgi Yer Tutucusu 6">
            <a:extLst>
              <a:ext uri="{FF2B5EF4-FFF2-40B4-BE49-F238E27FC236}">
                <a16:creationId xmlns:a16="http://schemas.microsoft.com/office/drawing/2014/main" id="{EED72207-24CA-42B7-A975-2F8E41CBA904}"/>
              </a:ext>
            </a:extLst>
          </p:cNvPr>
          <p:cNvSpPr>
            <a:spLocks noGrp="1"/>
          </p:cNvSpPr>
          <p:nvPr>
            <p:ph type="ftr" sz="quarter" idx="11"/>
          </p:nvPr>
        </p:nvSpPr>
        <p:spPr/>
        <p:txBody>
          <a:bodyPr rtlCol="0"/>
          <a:lstStyle/>
          <a:p>
            <a:pPr rtl="0"/>
            <a:r>
              <a:rPr lang="tr-TR" noProof="0"/>
              <a:t>Alt Bilgi</a:t>
            </a:r>
          </a:p>
        </p:txBody>
      </p:sp>
      <p:sp>
        <p:nvSpPr>
          <p:cNvPr id="8" name="Slayt Numarası Yer Tutucusu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rtlCol="0"/>
          <a:lstStyle/>
          <a:p>
            <a:pPr rtl="0"/>
            <a:fld id="{3A98EE3D-8CD1-4C3F-BD1C-C98C9596463C}" type="slidenum">
              <a:rPr lang="tr-TR" noProof="0" smtClean="0"/>
              <a:t>‹#›</a:t>
            </a:fld>
            <a:endParaRPr lang="tr-TR" noProof="0"/>
          </a:p>
        </p:txBody>
      </p:sp>
    </p:spTree>
    <p:extLst>
      <p:ext uri="{BB962C8B-B14F-4D97-AF65-F5344CB8AC3E}">
        <p14:creationId xmlns:p14="http://schemas.microsoft.com/office/powerpoint/2010/main" val="11800130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blank" preserve="1">
  <p:cSld name="Boş">
    <p:spTree>
      <p:nvGrpSpPr>
        <p:cNvPr id="1" name=""/>
        <p:cNvGrpSpPr/>
        <p:nvPr/>
      </p:nvGrpSpPr>
      <p:grpSpPr>
        <a:xfrm>
          <a:off x="0" y="0"/>
          <a:ext cx="0" cy="0"/>
          <a:chOff x="0" y="0"/>
          <a:chExt cx="0" cy="0"/>
        </a:xfrm>
      </p:grpSpPr>
      <p:sp>
        <p:nvSpPr>
          <p:cNvPr id="6" name="Parallélogramme 14">
            <a:extLst>
              <a:ext uri="{FF2B5EF4-FFF2-40B4-BE49-F238E27FC236}">
                <a16:creationId xmlns:a16="http://schemas.microsoft.com/office/drawing/2014/main" id="{AF082EE3-41AA-4817-A1CC-C33DDB8F675F}"/>
              </a:ext>
            </a:extLst>
          </p:cNvPr>
          <p:cNvSpPr/>
          <p:nvPr userDrawn="1"/>
        </p:nvSpPr>
        <p:spPr>
          <a:xfrm>
            <a:off x="4667250" y="0"/>
            <a:ext cx="2857500" cy="6858000"/>
          </a:xfrm>
          <a:prstGeom prst="parallelogram">
            <a:avLst>
              <a:gd name="adj" fmla="val 0"/>
            </a:avLst>
          </a:prstGeom>
          <a:solidFill>
            <a:schemeClr val="bg1">
              <a:lumMod val="9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tr-TR" noProof="0"/>
          </a:p>
        </p:txBody>
      </p:sp>
      <p:sp>
        <p:nvSpPr>
          <p:cNvPr id="2" name="Tarih Yer Tutucusu 1">
            <a:extLst>
              <a:ext uri="{FF2B5EF4-FFF2-40B4-BE49-F238E27FC236}">
                <a16:creationId xmlns:a16="http://schemas.microsoft.com/office/drawing/2014/main" id="{94E9223F-721F-47BF-9FD5-0F8D12FF0DE1}"/>
              </a:ext>
            </a:extLst>
          </p:cNvPr>
          <p:cNvSpPr>
            <a:spLocks noGrp="1"/>
          </p:cNvSpPr>
          <p:nvPr>
            <p:ph type="dt" sz="half" idx="10"/>
          </p:nvPr>
        </p:nvSpPr>
        <p:spPr/>
        <p:txBody>
          <a:bodyPr rtlCol="0"/>
          <a:lstStyle>
            <a:lvl1pPr>
              <a:defRPr>
                <a:solidFill>
                  <a:schemeClr val="tx1">
                    <a:lumMod val="75000"/>
                    <a:lumOff val="25000"/>
                  </a:schemeClr>
                </a:solidFill>
              </a:defRPr>
            </a:lvl1pPr>
          </a:lstStyle>
          <a:p>
            <a:pPr rtl="0"/>
            <a:fld id="{4E62E408-E942-46E0-A455-46ECF5000C7A}" type="datetime1">
              <a:rPr lang="tr-TR" noProof="0" smtClean="0"/>
              <a:t>23.08.2022</a:t>
            </a:fld>
            <a:endParaRPr lang="tr-TR" noProof="0"/>
          </a:p>
        </p:txBody>
      </p:sp>
      <p:sp>
        <p:nvSpPr>
          <p:cNvPr id="3" name="Alt Bilgi Yer Tutucusu 2">
            <a:extLst>
              <a:ext uri="{FF2B5EF4-FFF2-40B4-BE49-F238E27FC236}">
                <a16:creationId xmlns:a16="http://schemas.microsoft.com/office/drawing/2014/main" id="{05915714-6BBA-4593-8591-4E26F7D58D9F}"/>
              </a:ext>
            </a:extLst>
          </p:cNvPr>
          <p:cNvSpPr>
            <a:spLocks noGrp="1"/>
          </p:cNvSpPr>
          <p:nvPr>
            <p:ph type="ftr" sz="quarter" idx="11"/>
          </p:nvPr>
        </p:nvSpPr>
        <p:spPr/>
        <p:txBody>
          <a:bodyPr rtlCol="0"/>
          <a:lstStyle>
            <a:lvl1pPr>
              <a:defRPr>
                <a:solidFill>
                  <a:schemeClr val="tx1">
                    <a:lumMod val="75000"/>
                    <a:lumOff val="25000"/>
                  </a:schemeClr>
                </a:solidFill>
              </a:defRPr>
            </a:lvl1pPr>
          </a:lstStyle>
          <a:p>
            <a:pPr rtl="0"/>
            <a:r>
              <a:rPr lang="tr-TR" noProof="0"/>
              <a:t>Alt Bilgi</a:t>
            </a:r>
          </a:p>
        </p:txBody>
      </p:sp>
      <p:sp>
        <p:nvSpPr>
          <p:cNvPr id="4" name="Slayt Numarası Yer Tutucusu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rtlCol="0"/>
          <a:lstStyle>
            <a:lvl1pPr>
              <a:defRPr>
                <a:solidFill>
                  <a:schemeClr val="tx1">
                    <a:lumMod val="75000"/>
                    <a:lumOff val="25000"/>
                  </a:schemeClr>
                </a:solidFill>
              </a:defRPr>
            </a:lvl1pPr>
          </a:lstStyle>
          <a:p>
            <a:pPr rtl="0"/>
            <a:fld id="{3A98EE3D-8CD1-4C3F-BD1C-C98C9596463C}" type="slidenum">
              <a:rPr lang="tr-TR" noProof="0" smtClean="0"/>
              <a:pPr/>
              <a:t>‹#›</a:t>
            </a:fld>
            <a:endParaRPr lang="tr-TR" noProof="0"/>
          </a:p>
        </p:txBody>
      </p:sp>
    </p:spTree>
    <p:extLst>
      <p:ext uri="{BB962C8B-B14F-4D97-AF65-F5344CB8AC3E}">
        <p14:creationId xmlns:p14="http://schemas.microsoft.com/office/powerpoint/2010/main" val="30105073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 name="Parallélogramme 14">
            <a:extLst>
              <a:ext uri="{FF2B5EF4-FFF2-40B4-BE49-F238E27FC236}">
                <a16:creationId xmlns:a16="http://schemas.microsoft.com/office/drawing/2014/main" id="{D20796F3-5674-4AF5-9623-575731F82E52}"/>
              </a:ext>
            </a:extLst>
          </p:cNvPr>
          <p:cNvSpPr/>
          <p:nvPr userDrawn="1"/>
        </p:nvSpPr>
        <p:spPr>
          <a:xfrm>
            <a:off x="4667250" y="0"/>
            <a:ext cx="2857500" cy="6858000"/>
          </a:xfrm>
          <a:prstGeom prst="parallelogram">
            <a:avLst>
              <a:gd name="adj" fmla="val 0"/>
            </a:avLst>
          </a:prstGeom>
          <a:solidFill>
            <a:schemeClr val="bg1">
              <a:lumMod val="9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tr-TR" noProof="0"/>
          </a:p>
        </p:txBody>
      </p:sp>
      <p:sp>
        <p:nvSpPr>
          <p:cNvPr id="2" name="Başlık Yer Tutucusu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pPr rtl="0"/>
            <a:r>
              <a:rPr lang="tr-TR" noProof="0"/>
              <a:t>Asıl başlık stilini düzenlemek için tıklayın</a:t>
            </a:r>
          </a:p>
        </p:txBody>
      </p:sp>
      <p:sp>
        <p:nvSpPr>
          <p:cNvPr id="3" name="Metin Yer Tutucusu 2"/>
          <p:cNvSpPr>
            <a:spLocks noGrp="1"/>
          </p:cNvSpPr>
          <p:nvPr>
            <p:ph type="body" idx="1"/>
          </p:nvPr>
        </p:nvSpPr>
        <p:spPr>
          <a:xfrm>
            <a:off x="1216548" y="2108201"/>
            <a:ext cx="10058400" cy="3760891"/>
          </a:xfrm>
          <a:prstGeom prst="rect">
            <a:avLst/>
          </a:prstGeom>
        </p:spPr>
        <p:txBody>
          <a:bodyPr vert="horz" lIns="0" tIns="45720" rIns="0" bIns="45720" rtlCol="0">
            <a:normAutofit/>
          </a:bodyPr>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a:p>
            <a:pPr lvl="4" rtl="0"/>
            <a:r>
              <a:rPr lang="tr-TR" noProof="0"/>
              <a:t>Beşinci düzey</a:t>
            </a:r>
          </a:p>
        </p:txBody>
      </p:sp>
      <p:sp>
        <p:nvSpPr>
          <p:cNvPr id="4" name="Tarih Yer Tutucusu 3"/>
          <p:cNvSpPr>
            <a:spLocks noGrp="1"/>
          </p:cNvSpPr>
          <p:nvPr>
            <p:ph type="dt" sz="half" idx="2"/>
          </p:nvPr>
        </p:nvSpPr>
        <p:spPr>
          <a:xfrm>
            <a:off x="6834126" y="6446838"/>
            <a:ext cx="258485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pPr rtl="0"/>
            <a:fld id="{E112D3E2-3AB9-435C-92B0-8DD249513E9B}" type="datetime1">
              <a:rPr lang="tr-TR" noProof="0" smtClean="0"/>
              <a:t>23.08.2022</a:t>
            </a:fld>
            <a:endParaRPr lang="tr-TR" noProof="0"/>
          </a:p>
        </p:txBody>
      </p:sp>
      <p:sp>
        <p:nvSpPr>
          <p:cNvPr id="5" name="Alt Bilgi Yer Tutucusu 4"/>
          <p:cNvSpPr>
            <a:spLocks noGrp="1"/>
          </p:cNvSpPr>
          <p:nvPr>
            <p:ph type="ftr" sz="quarter" idx="3"/>
          </p:nvPr>
        </p:nvSpPr>
        <p:spPr>
          <a:xfrm>
            <a:off x="1097279" y="6446838"/>
            <a:ext cx="4846321" cy="365125"/>
          </a:xfrm>
          <a:prstGeom prst="rect">
            <a:avLst/>
          </a:prstGeom>
        </p:spPr>
        <p:txBody>
          <a:bodyPr vert="horz" lIns="91440" tIns="45720" rIns="91440" bIns="45720" rtlCol="0" anchor="ctr"/>
          <a:lstStyle>
            <a:lvl1pPr algn="l">
              <a:defRPr sz="900" cap="all" baseline="0">
                <a:solidFill>
                  <a:schemeClr val="tx1">
                    <a:lumMod val="75000"/>
                    <a:lumOff val="25000"/>
                  </a:schemeClr>
                </a:solidFill>
              </a:defRPr>
            </a:lvl1pPr>
          </a:lstStyle>
          <a:p>
            <a:pPr rtl="0"/>
            <a:r>
              <a:rPr lang="tr-TR" noProof="0"/>
              <a:t>Alt Bilgi</a:t>
            </a:r>
          </a:p>
        </p:txBody>
      </p:sp>
      <p:sp>
        <p:nvSpPr>
          <p:cNvPr id="6" name="Slayt Numarası Yer Tutucusu 5"/>
          <p:cNvSpPr>
            <a:spLocks noGrp="1"/>
          </p:cNvSpPr>
          <p:nvPr>
            <p:ph type="sldNum" sz="quarter" idx="4"/>
          </p:nvPr>
        </p:nvSpPr>
        <p:spPr>
          <a:xfrm>
            <a:off x="10375670" y="6446838"/>
            <a:ext cx="780010" cy="365125"/>
          </a:xfrm>
          <a:prstGeom prst="rect">
            <a:avLst/>
          </a:prstGeom>
        </p:spPr>
        <p:txBody>
          <a:bodyPr vert="horz" lIns="91440" tIns="45720" rIns="91440" bIns="45720" rtlCol="0" anchor="ctr"/>
          <a:lstStyle>
            <a:lvl1pPr algn="r">
              <a:defRPr sz="1050">
                <a:solidFill>
                  <a:schemeClr val="tx1">
                    <a:lumMod val="75000"/>
                    <a:lumOff val="25000"/>
                  </a:schemeClr>
                </a:solidFill>
              </a:defRPr>
            </a:lvl1pPr>
          </a:lstStyle>
          <a:p>
            <a:pPr rtl="0"/>
            <a:fld id="{3A98EE3D-8CD1-4C3F-BD1C-C98C9596463C}" type="slidenum">
              <a:rPr lang="tr-TR" noProof="0" smtClean="0"/>
              <a:pPr/>
              <a:t>‹#›</a:t>
            </a:fld>
            <a:endParaRPr lang="tr-TR" noProof="0"/>
          </a:p>
        </p:txBody>
      </p:sp>
      <p:sp>
        <p:nvSpPr>
          <p:cNvPr id="8" name="Dikdörtgen 7">
            <a:extLst>
              <a:ext uri="{FF2B5EF4-FFF2-40B4-BE49-F238E27FC236}">
                <a16:creationId xmlns:a16="http://schemas.microsoft.com/office/drawing/2014/main" id="{0F25E55C-1C16-46C6-B789-A4B2BCEF8F86}"/>
              </a:ext>
            </a:extLst>
          </p:cNvPr>
          <p:cNvSpPr/>
          <p:nvPr userDrawn="1"/>
        </p:nvSpPr>
        <p:spPr>
          <a:xfrm>
            <a:off x="0" y="1011981"/>
            <a:ext cx="1036320" cy="685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noProof="0"/>
          </a:p>
        </p:txBody>
      </p:sp>
    </p:spTree>
    <p:extLst>
      <p:ext uri="{BB962C8B-B14F-4D97-AF65-F5344CB8AC3E}">
        <p14:creationId xmlns:p14="http://schemas.microsoft.com/office/powerpoint/2010/main" val="1690285712"/>
      </p:ext>
    </p:extLst>
  </p:cSld>
  <p:clrMap bg1="lt1" tx1="dk1" bg2="lt2" tx2="dk2" accent1="accent1" accent2="accent2" accent3="accent3" accent4="accent4" accent5="accent5" accent6="accent6" hlink="hlink" folHlink="folHlink"/>
  <p:sldLayoutIdLst>
    <p:sldLayoutId id="2147483706" r:id="rId1"/>
    <p:sldLayoutId id="2147483718" r:id="rId2"/>
    <p:sldLayoutId id="2147483707" r:id="rId3"/>
    <p:sldLayoutId id="2147483708" r:id="rId4"/>
    <p:sldLayoutId id="2147483719" r:id="rId5"/>
    <p:sldLayoutId id="2147483709" r:id="rId6"/>
    <p:sldLayoutId id="2147483716" r:id="rId7"/>
    <p:sldLayoutId id="2147483710" r:id="rId8"/>
    <p:sldLayoutId id="2147483711" r:id="rId9"/>
    <p:sldLayoutId id="2147483712" r:id="rId10"/>
    <p:sldLayoutId id="2147483727" r:id="rId11"/>
    <p:sldLayoutId id="2147483720" r:id="rId12"/>
    <p:sldLayoutId id="2147483721" r:id="rId13"/>
    <p:sldLayoutId id="2147483725" r:id="rId14"/>
    <p:sldLayoutId id="2147483726" r:id="rId15"/>
    <p:sldLayoutId id="2147483722" r:id="rId16"/>
    <p:sldLayoutId id="2147483723" r:id="rId17"/>
    <p:sldLayoutId id="2147483715" r:id="rId18"/>
    <p:sldLayoutId id="2147483713" r:id="rId19"/>
    <p:sldLayoutId id="2147483714" r:id="rId20"/>
  </p:sldLayoutIdLst>
  <p:hf sldNum="0" hdr="0" ftr="0" dt="0"/>
  <p:txStyles>
    <p:titleStyle>
      <a:lvl1pPr algn="l" defTabSz="914400" rtl="0" eaLnBrk="1" latinLnBrk="0" hangingPunct="1">
        <a:lnSpc>
          <a:spcPct val="90000"/>
        </a:lnSpc>
        <a:spcBef>
          <a:spcPct val="0"/>
        </a:spcBef>
        <a:buNone/>
        <a:defRPr sz="4800" b="1" kern="1200" spc="-50" baseline="0">
          <a:solidFill>
            <a:schemeClr val="tx1">
              <a:lumMod val="75000"/>
              <a:lumOff val="25000"/>
            </a:schemeClr>
          </a:solidFill>
          <a:latin typeface="+mn-lt"/>
          <a:ea typeface="+mj-ea"/>
          <a:cs typeface="+mj-cs"/>
        </a:defRPr>
      </a:lvl1pPr>
    </p:titleStyle>
    <p:bodyStyle>
      <a:lvl1pPr marL="266700" indent="-266700" algn="l" defTabSz="914400" rtl="0" eaLnBrk="1" latinLnBrk="0" hangingPunct="1">
        <a:lnSpc>
          <a:spcPct val="100000"/>
        </a:lnSpc>
        <a:spcBef>
          <a:spcPts val="1200"/>
        </a:spcBef>
        <a:spcAft>
          <a:spcPts val="200"/>
        </a:spcAft>
        <a:buClr>
          <a:schemeClr val="accent1"/>
        </a:buClr>
        <a:buSzPct val="100000"/>
        <a:buFont typeface="Wingdings" panose="05000000000000000000" pitchFamily="2" charset="2"/>
        <a:buChar char="§"/>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userDrawn="1">
          <p15:clr>
            <a:srgbClr val="F26B43"/>
          </p15:clr>
        </p15:guide>
        <p15:guide id="2" pos="688" userDrawn="1">
          <p15:clr>
            <a:srgbClr val="F26B43"/>
          </p15:clr>
        </p15:guide>
        <p15:guide id="3" pos="7038" userDrawn="1">
          <p15:clr>
            <a:srgbClr val="F26B43"/>
          </p15:clr>
        </p15:guide>
        <p15:guide id="4" orient="horz" pos="3702" userDrawn="1">
          <p15:clr>
            <a:srgbClr val="F26B43"/>
          </p15:clr>
        </p15:guide>
        <p15:guide id="5" orient="horz" pos="4065"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3.jp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25.svg"/></Relationships>
</file>

<file path=ppt/slides/_rels/slide14.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5.xml"/><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17.xml"/><Relationship Id="rId4" Type="http://schemas.openxmlformats.org/officeDocument/2006/relationships/image" Target="../media/image31.svg"/></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8.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8" Type="http://schemas.openxmlformats.org/officeDocument/2006/relationships/image" Target="../media/image9.svg"/><Relationship Id="rId13" Type="http://schemas.openxmlformats.org/officeDocument/2006/relationships/image" Target="../media/image14.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png"/><Relationship Id="rId2" Type="http://schemas.openxmlformats.org/officeDocument/2006/relationships/notesSlide" Target="../notesSlides/notesSlide2.xml"/><Relationship Id="rId16" Type="http://schemas.openxmlformats.org/officeDocument/2006/relationships/image" Target="../media/image16.png"/><Relationship Id="rId1" Type="http://schemas.openxmlformats.org/officeDocument/2006/relationships/slideLayout" Target="../slideLayouts/slideLayout12.xml"/><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5" Type="http://schemas.microsoft.com/office/2007/relationships/hdphoto" Target="../media/hdphoto1.wdp"/><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 Id="rId14" Type="http://schemas.openxmlformats.org/officeDocument/2006/relationships/image" Target="../media/image15.png"/></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9.xml"/><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17.xml"/><Relationship Id="rId4" Type="http://schemas.openxmlformats.org/officeDocument/2006/relationships/image" Target="../media/image17.sv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98CCDAAC-6205-214C-EAFF-6BAEAE52E40E}"/>
              </a:ext>
            </a:extLst>
          </p:cNvPr>
          <p:cNvPicPr>
            <a:picLocks noChangeAspect="1"/>
          </p:cNvPicPr>
          <p:nvPr/>
        </p:nvPicPr>
        <p:blipFill>
          <a:blip r:embed="rId3"/>
          <a:stretch>
            <a:fillRect/>
          </a:stretch>
        </p:blipFill>
        <p:spPr>
          <a:xfrm>
            <a:off x="7114939" y="2321592"/>
            <a:ext cx="4557363" cy="1463543"/>
          </a:xfrm>
          <a:prstGeom prst="rect">
            <a:avLst/>
          </a:prstGeom>
        </p:spPr>
      </p:pic>
      <p:pic>
        <p:nvPicPr>
          <p:cNvPr id="5" name="Resim 4">
            <a:extLst>
              <a:ext uri="{FF2B5EF4-FFF2-40B4-BE49-F238E27FC236}">
                <a16:creationId xmlns:a16="http://schemas.microsoft.com/office/drawing/2014/main" id="{E418849C-B247-E34C-30A3-DD02E2F9363A}"/>
              </a:ext>
            </a:extLst>
          </p:cNvPr>
          <p:cNvPicPr>
            <a:picLocks noChangeAspect="1"/>
          </p:cNvPicPr>
          <p:nvPr/>
        </p:nvPicPr>
        <p:blipFill>
          <a:blip r:embed="rId4"/>
          <a:stretch>
            <a:fillRect/>
          </a:stretch>
        </p:blipFill>
        <p:spPr>
          <a:xfrm>
            <a:off x="7664834" y="3785135"/>
            <a:ext cx="3457575" cy="600075"/>
          </a:xfrm>
          <a:prstGeom prst="rect">
            <a:avLst/>
          </a:prstGeom>
        </p:spPr>
      </p:pic>
      <p:pic>
        <p:nvPicPr>
          <p:cNvPr id="20" name="Resim Yer Tutucusu 19">
            <a:extLst>
              <a:ext uri="{FF2B5EF4-FFF2-40B4-BE49-F238E27FC236}">
                <a16:creationId xmlns:a16="http://schemas.microsoft.com/office/drawing/2014/main" id="{EB43BB2C-C4E7-2024-0B0F-D9CA9930182E}"/>
              </a:ext>
            </a:extLst>
          </p:cNvPr>
          <p:cNvPicPr>
            <a:picLocks noGrp="1" noChangeAspect="1"/>
          </p:cNvPicPr>
          <p:nvPr>
            <p:ph type="pic" sz="quarter" idx="13"/>
          </p:nvPr>
        </p:nvPicPr>
        <p:blipFill>
          <a:blip r:embed="rId5">
            <a:extLst>
              <a:ext uri="{28A0092B-C50C-407E-A947-70E740481C1C}">
                <a14:useLocalDpi xmlns:a14="http://schemas.microsoft.com/office/drawing/2010/main" val="0"/>
              </a:ext>
            </a:extLst>
          </a:blip>
          <a:srcRect t="8993" b="8993"/>
          <a:stretch>
            <a:fillRect/>
          </a:stretch>
        </p:blipFill>
        <p:spPr/>
      </p:pic>
    </p:spTree>
    <p:extLst>
      <p:ext uri="{BB962C8B-B14F-4D97-AF65-F5344CB8AC3E}">
        <p14:creationId xmlns:p14="http://schemas.microsoft.com/office/powerpoint/2010/main" val="41722968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Başlık 6">
            <a:extLst>
              <a:ext uri="{FF2B5EF4-FFF2-40B4-BE49-F238E27FC236}">
                <a16:creationId xmlns:a16="http://schemas.microsoft.com/office/drawing/2014/main" id="{4613E22E-01DB-414D-9831-64C0E2A8B3ED}"/>
              </a:ext>
            </a:extLst>
          </p:cNvPr>
          <p:cNvSpPr>
            <a:spLocks noGrp="1"/>
          </p:cNvSpPr>
          <p:nvPr>
            <p:ph type="title"/>
          </p:nvPr>
        </p:nvSpPr>
        <p:spPr>
          <a:xfrm>
            <a:off x="1097280" y="286603"/>
            <a:ext cx="10058400" cy="1450757"/>
          </a:xfrm>
        </p:spPr>
        <p:txBody>
          <a:bodyPr rtlCol="0">
            <a:normAutofit/>
          </a:bodyPr>
          <a:lstStyle/>
          <a:p>
            <a:pPr rtl="0"/>
            <a:r>
              <a:rPr lang="tr-TR" dirty="0"/>
              <a:t>Pazarlama Hedeflerimiz Nelerdir ?</a:t>
            </a:r>
          </a:p>
        </p:txBody>
      </p:sp>
      <p:sp>
        <p:nvSpPr>
          <p:cNvPr id="3" name="İçerik Yer Tutucusu 2">
            <a:extLst>
              <a:ext uri="{FF2B5EF4-FFF2-40B4-BE49-F238E27FC236}">
                <a16:creationId xmlns:a16="http://schemas.microsoft.com/office/drawing/2014/main" id="{D96C8AAE-2AA9-49F3-904E-9BAA5C48FE52}"/>
              </a:ext>
            </a:extLst>
          </p:cNvPr>
          <p:cNvSpPr>
            <a:spLocks noGrp="1"/>
          </p:cNvSpPr>
          <p:nvPr>
            <p:ph idx="1"/>
          </p:nvPr>
        </p:nvSpPr>
        <p:spPr/>
        <p:txBody>
          <a:bodyPr/>
          <a:lstStyle/>
          <a:p>
            <a:r>
              <a:rPr lang="tr-TR" dirty="0"/>
              <a:t> Ürünün marka algısının ve imajının yükseltilmesi</a:t>
            </a:r>
          </a:p>
          <a:p>
            <a:r>
              <a:rPr lang="tr-TR" dirty="0"/>
              <a:t>Ürünün indirilme ve kullanıcı sayısının artması</a:t>
            </a:r>
          </a:p>
          <a:p>
            <a:r>
              <a:rPr lang="tr-TR" dirty="0"/>
              <a:t>Kişi başı harcamaların ve üründe geçirilen zamanın arttırılması</a:t>
            </a:r>
          </a:p>
          <a:p>
            <a:r>
              <a:rPr lang="tr-TR" dirty="0"/>
              <a:t>Geleceğe yönelik ürünle alakalı güncellemelerin yapılması ve reklam verilmesi</a:t>
            </a:r>
          </a:p>
          <a:p>
            <a:r>
              <a:rPr lang="tr-TR" dirty="0"/>
              <a:t>Müşteri bağlılığı oluşturma</a:t>
            </a:r>
          </a:p>
          <a:p>
            <a:r>
              <a:rPr lang="tr-TR" dirty="0"/>
              <a:t>Sadık müşterilere özel teklifler sunmak</a:t>
            </a:r>
          </a:p>
          <a:p>
            <a:r>
              <a:rPr lang="tr-TR" dirty="0"/>
              <a:t>Yeni ürün ve hizmetler hakkında bilgi vermek</a:t>
            </a:r>
            <a:endParaRPr lang="en-GB" dirty="0"/>
          </a:p>
        </p:txBody>
      </p:sp>
    </p:spTree>
    <p:extLst>
      <p:ext uri="{BB962C8B-B14F-4D97-AF65-F5344CB8AC3E}">
        <p14:creationId xmlns:p14="http://schemas.microsoft.com/office/powerpoint/2010/main" val="38160565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8" name="Dikdörtgen 37">
            <a:extLst>
              <a:ext uri="{FF2B5EF4-FFF2-40B4-BE49-F238E27FC236}">
                <a16:creationId xmlns:a16="http://schemas.microsoft.com/office/drawing/2014/main" id="{990D0034-F768-41E7-85D4-F38C4DE8577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rtl="0"/>
            <a:endParaRPr lang="tr-TR"/>
          </a:p>
        </p:txBody>
      </p:sp>
      <p:sp>
        <p:nvSpPr>
          <p:cNvPr id="9" name="Başlık 8">
            <a:extLst>
              <a:ext uri="{FF2B5EF4-FFF2-40B4-BE49-F238E27FC236}">
                <a16:creationId xmlns:a16="http://schemas.microsoft.com/office/drawing/2014/main" id="{A2408148-307A-49CD-B792-9631633A9905}"/>
              </a:ext>
            </a:extLst>
          </p:cNvPr>
          <p:cNvSpPr>
            <a:spLocks noGrp="1"/>
          </p:cNvSpPr>
          <p:nvPr>
            <p:ph type="title"/>
          </p:nvPr>
        </p:nvSpPr>
        <p:spPr>
          <a:xfrm>
            <a:off x="477078" y="516836"/>
            <a:ext cx="3100136" cy="1960234"/>
          </a:xfrm>
        </p:spPr>
        <p:txBody>
          <a:bodyPr vert="horz" lIns="91440" tIns="45720" rIns="91440" bIns="45720" rtlCol="0">
            <a:normAutofit/>
          </a:bodyPr>
          <a:lstStyle/>
          <a:p>
            <a:pPr rtl="0"/>
            <a:r>
              <a:rPr lang="tr-TR" sz="4000" dirty="0"/>
              <a:t>Stratejiler Uyumu</a:t>
            </a:r>
          </a:p>
        </p:txBody>
      </p:sp>
      <p:cxnSp>
        <p:nvCxnSpPr>
          <p:cNvPr id="40" name="Düz Bağlayıcı 39">
            <a:extLst>
              <a:ext uri="{FF2B5EF4-FFF2-40B4-BE49-F238E27FC236}">
                <a16:creationId xmlns:a16="http://schemas.microsoft.com/office/drawing/2014/main" id="{5A0A5CF6-407C-4691-8122-49DF69D0020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90927" y="2633962"/>
            <a:ext cx="283464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3" name="Resim 2">
            <a:extLst>
              <a:ext uri="{FF2B5EF4-FFF2-40B4-BE49-F238E27FC236}">
                <a16:creationId xmlns:a16="http://schemas.microsoft.com/office/drawing/2014/main" id="{BF13FB24-4048-5DF4-FC47-6DAAB941581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74643" y="0"/>
            <a:ext cx="6911671" cy="6858000"/>
          </a:xfrm>
          <a:prstGeom prst="rect">
            <a:avLst/>
          </a:prstGeom>
        </p:spPr>
      </p:pic>
      <p:sp>
        <p:nvSpPr>
          <p:cNvPr id="2" name="Metin kutusu 1">
            <a:extLst>
              <a:ext uri="{FF2B5EF4-FFF2-40B4-BE49-F238E27FC236}">
                <a16:creationId xmlns:a16="http://schemas.microsoft.com/office/drawing/2014/main" id="{D87588C2-5825-EFDE-06A1-894F842E4B31}"/>
              </a:ext>
            </a:extLst>
          </p:cNvPr>
          <p:cNvSpPr txBox="1"/>
          <p:nvPr/>
        </p:nvSpPr>
        <p:spPr>
          <a:xfrm>
            <a:off x="534202" y="2916454"/>
            <a:ext cx="3214838" cy="3046988"/>
          </a:xfrm>
          <a:prstGeom prst="rect">
            <a:avLst/>
          </a:prstGeom>
          <a:noFill/>
        </p:spPr>
        <p:txBody>
          <a:bodyPr wrap="square" rtlCol="0">
            <a:spAutoFit/>
          </a:bodyPr>
          <a:lstStyle/>
          <a:p>
            <a:r>
              <a:rPr lang="tr-TR" sz="2400" dirty="0"/>
              <a:t>Stratejiler uyumunu düzenli olarak uygulayan firmaların rekabet ortamında faaliyet gösterebilme ve ayakta kalabilme hatta Pazar payını genişletme şansları daha yüksektir.</a:t>
            </a:r>
            <a:endParaRPr lang="en-GB" sz="2400" dirty="0"/>
          </a:p>
        </p:txBody>
      </p:sp>
    </p:spTree>
    <p:extLst>
      <p:ext uri="{BB962C8B-B14F-4D97-AF65-F5344CB8AC3E}">
        <p14:creationId xmlns:p14="http://schemas.microsoft.com/office/powerpoint/2010/main" val="26674052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Başlık 5">
            <a:extLst>
              <a:ext uri="{FF2B5EF4-FFF2-40B4-BE49-F238E27FC236}">
                <a16:creationId xmlns:a16="http://schemas.microsoft.com/office/drawing/2014/main" id="{67CC78E1-629B-4981-BA25-E8F061C40DAE}"/>
              </a:ext>
            </a:extLst>
          </p:cNvPr>
          <p:cNvSpPr>
            <a:spLocks noGrp="1"/>
          </p:cNvSpPr>
          <p:nvPr>
            <p:ph type="title"/>
          </p:nvPr>
        </p:nvSpPr>
        <p:spPr>
          <a:xfrm>
            <a:off x="1097280" y="286603"/>
            <a:ext cx="10058400" cy="1450757"/>
          </a:xfrm>
        </p:spPr>
        <p:txBody>
          <a:bodyPr rtlCol="0">
            <a:normAutofit/>
          </a:bodyPr>
          <a:lstStyle/>
          <a:p>
            <a:pPr rtl="0"/>
            <a:r>
              <a:rPr lang="tr-TR" dirty="0"/>
              <a:t>Temel Riskler Nelerdir ? </a:t>
            </a:r>
          </a:p>
        </p:txBody>
      </p:sp>
      <p:sp>
        <p:nvSpPr>
          <p:cNvPr id="2" name="Metin kutusu 1">
            <a:extLst>
              <a:ext uri="{FF2B5EF4-FFF2-40B4-BE49-F238E27FC236}">
                <a16:creationId xmlns:a16="http://schemas.microsoft.com/office/drawing/2014/main" id="{7ABAA8B9-C6DB-6E52-C9BD-C21FCA5DD8E4}"/>
              </a:ext>
            </a:extLst>
          </p:cNvPr>
          <p:cNvSpPr txBox="1"/>
          <p:nvPr/>
        </p:nvSpPr>
        <p:spPr>
          <a:xfrm>
            <a:off x="847023" y="1779687"/>
            <a:ext cx="10558914" cy="4524315"/>
          </a:xfrm>
          <a:prstGeom prst="rect">
            <a:avLst/>
          </a:prstGeom>
          <a:noFill/>
        </p:spPr>
        <p:txBody>
          <a:bodyPr wrap="square" rtlCol="0">
            <a:spAutoFit/>
          </a:bodyPr>
          <a:lstStyle/>
          <a:p>
            <a:pPr marL="285750" indent="-285750">
              <a:buFontTx/>
              <a:buChar char="-"/>
            </a:pPr>
            <a:r>
              <a:rPr lang="tr-TR" sz="3200" dirty="0"/>
              <a:t>Ürünü yeteri kadar tanıtamamak.</a:t>
            </a:r>
          </a:p>
          <a:p>
            <a:pPr marL="285750" indent="-285750">
              <a:buFontTx/>
              <a:buChar char="-"/>
            </a:pPr>
            <a:endParaRPr lang="tr-TR" sz="3200" dirty="0"/>
          </a:p>
          <a:p>
            <a:pPr marL="285750" indent="-285750">
              <a:buFontTx/>
              <a:buChar char="-"/>
            </a:pPr>
            <a:r>
              <a:rPr lang="tr-TR" sz="3200" dirty="0"/>
              <a:t>Teknolojik olarak, yoğunluktan dolayı uygulamada oluşabilecek hatalar.</a:t>
            </a:r>
          </a:p>
          <a:p>
            <a:pPr marL="285750" indent="-285750">
              <a:buFontTx/>
              <a:buChar char="-"/>
            </a:pPr>
            <a:endParaRPr lang="tr-TR" sz="3200" dirty="0"/>
          </a:p>
          <a:p>
            <a:pPr marL="285750" indent="-285750">
              <a:buFontTx/>
              <a:buChar char="-"/>
            </a:pPr>
            <a:r>
              <a:rPr lang="tr-TR" sz="3200" dirty="0"/>
              <a:t>İstenilen sayıda eğitmeni platforma toplayamamak.</a:t>
            </a:r>
          </a:p>
          <a:p>
            <a:pPr marL="285750" indent="-285750">
              <a:buFontTx/>
              <a:buChar char="-"/>
            </a:pPr>
            <a:endParaRPr lang="tr-TR" sz="3200" dirty="0"/>
          </a:p>
          <a:p>
            <a:pPr marL="285750" indent="-285750">
              <a:buFontTx/>
              <a:buChar char="-"/>
            </a:pPr>
            <a:r>
              <a:rPr lang="tr-TR" sz="3200" dirty="0"/>
              <a:t>Ürünün başarılı olması için gereken minimum kullanıcı sayısına ulaşamamak.</a:t>
            </a:r>
            <a:endParaRPr lang="en-GB" sz="3200" dirty="0"/>
          </a:p>
        </p:txBody>
      </p:sp>
      <p:pic>
        <p:nvPicPr>
          <p:cNvPr id="5" name="Resim 4">
            <a:extLst>
              <a:ext uri="{FF2B5EF4-FFF2-40B4-BE49-F238E27FC236}">
                <a16:creationId xmlns:a16="http://schemas.microsoft.com/office/drawing/2014/main" id="{03B85777-1D70-8C5C-C5AA-599082154E4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62223" y="286603"/>
            <a:ext cx="3535897" cy="2356344"/>
          </a:xfrm>
          <a:prstGeom prst="rect">
            <a:avLst/>
          </a:prstGeom>
        </p:spPr>
      </p:pic>
    </p:spTree>
    <p:extLst>
      <p:ext uri="{BB962C8B-B14F-4D97-AF65-F5344CB8AC3E}">
        <p14:creationId xmlns:p14="http://schemas.microsoft.com/office/powerpoint/2010/main" val="1744687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Başlık 6">
            <a:extLst>
              <a:ext uri="{FF2B5EF4-FFF2-40B4-BE49-F238E27FC236}">
                <a16:creationId xmlns:a16="http://schemas.microsoft.com/office/drawing/2014/main" id="{72CC3EF0-F13E-468D-8198-2FFABAAB8360}"/>
              </a:ext>
            </a:extLst>
          </p:cNvPr>
          <p:cNvSpPr>
            <a:spLocks noGrp="1"/>
          </p:cNvSpPr>
          <p:nvPr>
            <p:ph type="title"/>
          </p:nvPr>
        </p:nvSpPr>
        <p:spPr/>
        <p:txBody>
          <a:bodyPr rtlCol="0"/>
          <a:lstStyle/>
          <a:p>
            <a:pPr rtl="0"/>
            <a:r>
              <a:rPr lang="tr-TR" dirty="0"/>
              <a:t>Finansal Model Nasıl Olmalıdır ? </a:t>
            </a:r>
          </a:p>
        </p:txBody>
      </p:sp>
      <p:sp>
        <p:nvSpPr>
          <p:cNvPr id="8" name="Metin Yer Tutucusu 7">
            <a:extLst>
              <a:ext uri="{FF2B5EF4-FFF2-40B4-BE49-F238E27FC236}">
                <a16:creationId xmlns:a16="http://schemas.microsoft.com/office/drawing/2014/main" id="{E22A3650-CE74-4B2A-A714-A99CA1898897}"/>
              </a:ext>
            </a:extLst>
          </p:cNvPr>
          <p:cNvSpPr>
            <a:spLocks noGrp="1"/>
          </p:cNvSpPr>
          <p:nvPr>
            <p:ph type="body" idx="1"/>
          </p:nvPr>
        </p:nvSpPr>
        <p:spPr/>
        <p:txBody>
          <a:bodyPr rtlCol="0"/>
          <a:lstStyle/>
          <a:p>
            <a:pPr rtl="0"/>
            <a:endParaRPr lang="tr-TR" dirty="0"/>
          </a:p>
        </p:txBody>
      </p:sp>
      <p:sp>
        <p:nvSpPr>
          <p:cNvPr id="9" name="İçerik Yer Tutucusu 8">
            <a:extLst>
              <a:ext uri="{FF2B5EF4-FFF2-40B4-BE49-F238E27FC236}">
                <a16:creationId xmlns:a16="http://schemas.microsoft.com/office/drawing/2014/main" id="{EC401CC4-711A-4213-A098-6A62651D89A1}"/>
              </a:ext>
            </a:extLst>
          </p:cNvPr>
          <p:cNvSpPr>
            <a:spLocks noGrp="1"/>
          </p:cNvSpPr>
          <p:nvPr>
            <p:ph sz="half" idx="2"/>
          </p:nvPr>
        </p:nvSpPr>
        <p:spPr/>
        <p:txBody>
          <a:bodyPr rtlCol="0">
            <a:normAutofit/>
          </a:bodyPr>
          <a:lstStyle/>
          <a:p>
            <a:pPr rtl="0"/>
            <a:r>
              <a:rPr lang="tr-TR" sz="1800" dirty="0">
                <a:latin typeface="+mj-lt"/>
              </a:rPr>
              <a:t>Gelir Tablosu </a:t>
            </a:r>
          </a:p>
          <a:p>
            <a:pPr rtl="0"/>
            <a:r>
              <a:rPr lang="tr-TR" sz="1800" dirty="0">
                <a:latin typeface="+mj-lt"/>
              </a:rPr>
              <a:t>İşletme Giderleri</a:t>
            </a:r>
          </a:p>
          <a:p>
            <a:pPr rtl="0"/>
            <a:r>
              <a:rPr lang="tr-TR" sz="1800" dirty="0">
                <a:latin typeface="+mj-lt"/>
              </a:rPr>
              <a:t>Tahmini Yatırım Tutarı ( COPEX )</a:t>
            </a:r>
          </a:p>
          <a:p>
            <a:pPr rtl="0"/>
            <a:r>
              <a:rPr lang="tr-TR" sz="1800" dirty="0">
                <a:latin typeface="+mj-lt"/>
              </a:rPr>
              <a:t>KDV Hesaplamaları</a:t>
            </a:r>
          </a:p>
        </p:txBody>
      </p:sp>
      <p:sp>
        <p:nvSpPr>
          <p:cNvPr id="10" name="Metin Yer Tutucusu 9">
            <a:extLst>
              <a:ext uri="{FF2B5EF4-FFF2-40B4-BE49-F238E27FC236}">
                <a16:creationId xmlns:a16="http://schemas.microsoft.com/office/drawing/2014/main" id="{97F6AE95-B6EE-4C2B-8982-2E15916B0281}"/>
              </a:ext>
            </a:extLst>
          </p:cNvPr>
          <p:cNvSpPr>
            <a:spLocks noGrp="1"/>
          </p:cNvSpPr>
          <p:nvPr>
            <p:ph type="body" sz="quarter" idx="3"/>
          </p:nvPr>
        </p:nvSpPr>
        <p:spPr/>
        <p:txBody>
          <a:bodyPr rtlCol="0"/>
          <a:lstStyle/>
          <a:p>
            <a:pPr rtl="0"/>
            <a:endParaRPr lang="tr-TR" dirty="0"/>
          </a:p>
        </p:txBody>
      </p:sp>
      <p:sp>
        <p:nvSpPr>
          <p:cNvPr id="11" name="İçerik Yer Tutucusu 10">
            <a:extLst>
              <a:ext uri="{FF2B5EF4-FFF2-40B4-BE49-F238E27FC236}">
                <a16:creationId xmlns:a16="http://schemas.microsoft.com/office/drawing/2014/main" id="{5F5CF3C2-A35B-4374-871A-C68ACFAD473F}"/>
              </a:ext>
            </a:extLst>
          </p:cNvPr>
          <p:cNvSpPr>
            <a:spLocks noGrp="1"/>
          </p:cNvSpPr>
          <p:nvPr>
            <p:ph sz="quarter" idx="4"/>
          </p:nvPr>
        </p:nvSpPr>
        <p:spPr/>
        <p:txBody>
          <a:bodyPr rtlCol="0">
            <a:normAutofit/>
          </a:bodyPr>
          <a:lstStyle/>
          <a:p>
            <a:pPr rtl="0"/>
            <a:r>
              <a:rPr lang="tr-TR" sz="1800" dirty="0">
                <a:latin typeface="+mj-lt"/>
              </a:rPr>
              <a:t>Finansman Tablosu </a:t>
            </a:r>
          </a:p>
          <a:p>
            <a:pPr rtl="0"/>
            <a:r>
              <a:rPr lang="tr-TR" sz="1800" dirty="0">
                <a:latin typeface="+mj-lt"/>
              </a:rPr>
              <a:t>Nakit Akım Bütçesi</a:t>
            </a:r>
          </a:p>
          <a:p>
            <a:pPr rtl="0"/>
            <a:r>
              <a:rPr lang="tr-TR" sz="1800" dirty="0">
                <a:latin typeface="+mj-lt"/>
              </a:rPr>
              <a:t>Net Nakit Tutarı</a:t>
            </a:r>
          </a:p>
          <a:p>
            <a:pPr rtl="0"/>
            <a:r>
              <a:rPr lang="tr-TR" sz="1800" dirty="0">
                <a:latin typeface="+mj-lt"/>
              </a:rPr>
              <a:t>Değerlendirme</a:t>
            </a:r>
          </a:p>
        </p:txBody>
      </p:sp>
      <p:sp>
        <p:nvSpPr>
          <p:cNvPr id="2" name="Oval 1">
            <a:extLst>
              <a:ext uri="{FF2B5EF4-FFF2-40B4-BE49-F238E27FC236}">
                <a16:creationId xmlns:a16="http://schemas.microsoft.com/office/drawing/2014/main" id="{851A5E14-96D1-6C9F-39AD-2B9BEA0B8A82}"/>
              </a:ext>
            </a:extLst>
          </p:cNvPr>
          <p:cNvSpPr/>
          <p:nvPr/>
        </p:nvSpPr>
        <p:spPr>
          <a:xfrm>
            <a:off x="10264574" y="564230"/>
            <a:ext cx="1255425" cy="1255425"/>
          </a:xfrm>
          <a:prstGeom prst="ellipse">
            <a:avLst/>
          </a:prstGeom>
        </p:spPr>
        <p:style>
          <a:lnRef idx="0">
            <a:schemeClr val="lt1">
              <a:alpha val="0"/>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p:style>
      </p:sp>
      <p:sp>
        <p:nvSpPr>
          <p:cNvPr id="3" name="Dikdörtgen 2" descr="Bar chart">
            <a:extLst>
              <a:ext uri="{FF2B5EF4-FFF2-40B4-BE49-F238E27FC236}">
                <a16:creationId xmlns:a16="http://schemas.microsoft.com/office/drawing/2014/main" id="{60CDF262-26E2-23A4-BCDA-ECF7EF000637}"/>
              </a:ext>
            </a:extLst>
          </p:cNvPr>
          <p:cNvSpPr/>
          <p:nvPr/>
        </p:nvSpPr>
        <p:spPr>
          <a:xfrm>
            <a:off x="10540746" y="824743"/>
            <a:ext cx="720326" cy="720326"/>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spTree>
    <p:extLst>
      <p:ext uri="{BB962C8B-B14F-4D97-AF65-F5344CB8AC3E}">
        <p14:creationId xmlns:p14="http://schemas.microsoft.com/office/powerpoint/2010/main" val="1511474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81EBA66-6F6F-4599-DA50-E33B59C93F2D}"/>
              </a:ext>
            </a:extLst>
          </p:cNvPr>
          <p:cNvSpPr>
            <a:spLocks noGrp="1"/>
          </p:cNvSpPr>
          <p:nvPr>
            <p:ph type="title"/>
          </p:nvPr>
        </p:nvSpPr>
        <p:spPr/>
        <p:txBody>
          <a:bodyPr/>
          <a:lstStyle/>
          <a:p>
            <a:r>
              <a:rPr lang="tr-TR" dirty="0"/>
              <a:t>Operasyon Giderleri</a:t>
            </a:r>
            <a:endParaRPr lang="en-GB" dirty="0"/>
          </a:p>
        </p:txBody>
      </p:sp>
      <p:sp>
        <p:nvSpPr>
          <p:cNvPr id="3" name="Metin Yer Tutucusu 2">
            <a:extLst>
              <a:ext uri="{FF2B5EF4-FFF2-40B4-BE49-F238E27FC236}">
                <a16:creationId xmlns:a16="http://schemas.microsoft.com/office/drawing/2014/main" id="{E6A8E394-6DAD-4477-BCB9-3BCBFAA81027}"/>
              </a:ext>
            </a:extLst>
          </p:cNvPr>
          <p:cNvSpPr>
            <a:spLocks noGrp="1"/>
          </p:cNvSpPr>
          <p:nvPr>
            <p:ph type="body" idx="1"/>
          </p:nvPr>
        </p:nvSpPr>
        <p:spPr/>
        <p:txBody>
          <a:bodyPr/>
          <a:lstStyle/>
          <a:p>
            <a:endParaRPr lang="en-GB"/>
          </a:p>
        </p:txBody>
      </p:sp>
      <p:sp>
        <p:nvSpPr>
          <p:cNvPr id="4" name="İçerik Yer Tutucusu 3">
            <a:extLst>
              <a:ext uri="{FF2B5EF4-FFF2-40B4-BE49-F238E27FC236}">
                <a16:creationId xmlns:a16="http://schemas.microsoft.com/office/drawing/2014/main" id="{5652F143-65FE-F331-8220-03DBCD477011}"/>
              </a:ext>
            </a:extLst>
          </p:cNvPr>
          <p:cNvSpPr>
            <a:spLocks noGrp="1"/>
          </p:cNvSpPr>
          <p:nvPr>
            <p:ph sz="half" idx="2"/>
          </p:nvPr>
        </p:nvSpPr>
        <p:spPr/>
        <p:txBody>
          <a:bodyPr/>
          <a:lstStyle/>
          <a:p>
            <a:r>
              <a:rPr lang="tr-TR" dirty="0"/>
              <a:t>Çalışanların Maliyeti</a:t>
            </a:r>
          </a:p>
          <a:p>
            <a:r>
              <a:rPr lang="tr-TR" dirty="0"/>
              <a:t>Komisyonlar ve İkramiyeler</a:t>
            </a:r>
          </a:p>
          <a:p>
            <a:r>
              <a:rPr lang="tr-TR" dirty="0"/>
              <a:t>Lisans Ücretleri</a:t>
            </a:r>
          </a:p>
          <a:p>
            <a:r>
              <a:rPr lang="tr-TR" dirty="0" err="1"/>
              <a:t>Muhasabe</a:t>
            </a:r>
            <a:r>
              <a:rPr lang="tr-TR" dirty="0"/>
              <a:t> Harcamaları</a:t>
            </a:r>
          </a:p>
          <a:p>
            <a:r>
              <a:rPr lang="tr-TR" dirty="0"/>
              <a:t>Kiralama Maliyetleri</a:t>
            </a:r>
            <a:endParaRPr lang="en-GB" dirty="0"/>
          </a:p>
        </p:txBody>
      </p:sp>
      <p:sp>
        <p:nvSpPr>
          <p:cNvPr id="5" name="Metin Yer Tutucusu 4">
            <a:extLst>
              <a:ext uri="{FF2B5EF4-FFF2-40B4-BE49-F238E27FC236}">
                <a16:creationId xmlns:a16="http://schemas.microsoft.com/office/drawing/2014/main" id="{671E5F18-58F6-CE88-A6C7-C52260322416}"/>
              </a:ext>
            </a:extLst>
          </p:cNvPr>
          <p:cNvSpPr>
            <a:spLocks noGrp="1"/>
          </p:cNvSpPr>
          <p:nvPr>
            <p:ph type="body" sz="quarter" idx="3"/>
          </p:nvPr>
        </p:nvSpPr>
        <p:spPr/>
        <p:txBody>
          <a:bodyPr/>
          <a:lstStyle/>
          <a:p>
            <a:endParaRPr lang="en-GB"/>
          </a:p>
        </p:txBody>
      </p:sp>
      <p:sp>
        <p:nvSpPr>
          <p:cNvPr id="6" name="İçerik Yer Tutucusu 5">
            <a:extLst>
              <a:ext uri="{FF2B5EF4-FFF2-40B4-BE49-F238E27FC236}">
                <a16:creationId xmlns:a16="http://schemas.microsoft.com/office/drawing/2014/main" id="{1E42C27F-C277-B150-1F64-2A0588EFBFD8}"/>
              </a:ext>
            </a:extLst>
          </p:cNvPr>
          <p:cNvSpPr>
            <a:spLocks noGrp="1"/>
          </p:cNvSpPr>
          <p:nvPr>
            <p:ph sz="quarter" idx="4"/>
          </p:nvPr>
        </p:nvSpPr>
        <p:spPr/>
        <p:txBody>
          <a:bodyPr/>
          <a:lstStyle/>
          <a:p>
            <a:r>
              <a:rPr lang="tr-TR" dirty="0"/>
              <a:t>Bakım ve Onarım Maliyetleri</a:t>
            </a:r>
          </a:p>
          <a:p>
            <a:r>
              <a:rPr lang="tr-TR" dirty="0"/>
              <a:t>Sigorta Masrafları</a:t>
            </a:r>
          </a:p>
          <a:p>
            <a:r>
              <a:rPr lang="tr-TR" dirty="0"/>
              <a:t>Mülkiyet Vergisi </a:t>
            </a:r>
          </a:p>
          <a:p>
            <a:r>
              <a:rPr lang="tr-TR" dirty="0"/>
              <a:t>Kamu Hizmetleri Maliyetleri</a:t>
            </a:r>
          </a:p>
        </p:txBody>
      </p:sp>
      <p:sp>
        <p:nvSpPr>
          <p:cNvPr id="7" name="Oval 6">
            <a:extLst>
              <a:ext uri="{FF2B5EF4-FFF2-40B4-BE49-F238E27FC236}">
                <a16:creationId xmlns:a16="http://schemas.microsoft.com/office/drawing/2014/main" id="{8A11F7BF-FA08-7ECA-CB8F-9F99E89F7BBE}"/>
              </a:ext>
            </a:extLst>
          </p:cNvPr>
          <p:cNvSpPr/>
          <p:nvPr/>
        </p:nvSpPr>
        <p:spPr>
          <a:xfrm>
            <a:off x="10359466" y="481935"/>
            <a:ext cx="1255425" cy="1255425"/>
          </a:xfrm>
          <a:prstGeom prst="ellipse">
            <a:avLst/>
          </a:prstGeom>
        </p:spPr>
        <p:style>
          <a:lnRef idx="0">
            <a:schemeClr val="lt1">
              <a:alpha val="0"/>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p:style>
      </p:sp>
      <p:sp>
        <p:nvSpPr>
          <p:cNvPr id="8" name="Dikdörtgen 7" descr="Wind Chime">
            <a:extLst>
              <a:ext uri="{FF2B5EF4-FFF2-40B4-BE49-F238E27FC236}">
                <a16:creationId xmlns:a16="http://schemas.microsoft.com/office/drawing/2014/main" id="{C6376CA6-8C0D-C61A-8356-2362E7FD0081}"/>
              </a:ext>
            </a:extLst>
          </p:cNvPr>
          <p:cNvSpPr/>
          <p:nvPr/>
        </p:nvSpPr>
        <p:spPr>
          <a:xfrm>
            <a:off x="10627015" y="749485"/>
            <a:ext cx="720326" cy="720326"/>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spTree>
    <p:extLst>
      <p:ext uri="{BB962C8B-B14F-4D97-AF65-F5344CB8AC3E}">
        <p14:creationId xmlns:p14="http://schemas.microsoft.com/office/powerpoint/2010/main" val="36536102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Başlık 8">
            <a:extLst>
              <a:ext uri="{FF2B5EF4-FFF2-40B4-BE49-F238E27FC236}">
                <a16:creationId xmlns:a16="http://schemas.microsoft.com/office/drawing/2014/main" id="{DE5E388D-0F85-4EDA-A59C-C4E14987CC6C}"/>
              </a:ext>
            </a:extLst>
          </p:cNvPr>
          <p:cNvSpPr>
            <a:spLocks noGrp="1"/>
          </p:cNvSpPr>
          <p:nvPr>
            <p:ph type="title"/>
          </p:nvPr>
        </p:nvSpPr>
        <p:spPr/>
        <p:txBody>
          <a:bodyPr rtlCol="0"/>
          <a:lstStyle/>
          <a:p>
            <a:pPr rtl="0"/>
            <a:r>
              <a:rPr lang="tr-TR" dirty="0"/>
              <a:t>Çıkış Stratejisi Ne Olmalıdır ? </a:t>
            </a:r>
          </a:p>
        </p:txBody>
      </p:sp>
      <p:sp>
        <p:nvSpPr>
          <p:cNvPr id="3" name="İçerik Yer Tutucusu 2">
            <a:extLst>
              <a:ext uri="{FF2B5EF4-FFF2-40B4-BE49-F238E27FC236}">
                <a16:creationId xmlns:a16="http://schemas.microsoft.com/office/drawing/2014/main" id="{4199A38C-9736-B46B-ABFD-FD1C9BF1B925}"/>
              </a:ext>
            </a:extLst>
          </p:cNvPr>
          <p:cNvSpPr>
            <a:spLocks noGrp="1"/>
          </p:cNvSpPr>
          <p:nvPr>
            <p:ph idx="1"/>
          </p:nvPr>
        </p:nvSpPr>
        <p:spPr/>
        <p:txBody>
          <a:bodyPr>
            <a:normAutofit/>
          </a:bodyPr>
          <a:lstStyle/>
          <a:p>
            <a:r>
              <a:rPr lang="tr-TR" sz="4800" dirty="0"/>
              <a:t>Çıkış stratejisi, işimizi nasıl yönlendireceğimizi anlamak bakımından önemlidir ve bu nedenle işin en başında yapılmalıdır.</a:t>
            </a:r>
            <a:endParaRPr lang="en-GB" sz="4800" dirty="0"/>
          </a:p>
        </p:txBody>
      </p:sp>
    </p:spTree>
    <p:extLst>
      <p:ext uri="{BB962C8B-B14F-4D97-AF65-F5344CB8AC3E}">
        <p14:creationId xmlns:p14="http://schemas.microsoft.com/office/powerpoint/2010/main" val="12933730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Başlık 5">
            <a:extLst>
              <a:ext uri="{FF2B5EF4-FFF2-40B4-BE49-F238E27FC236}">
                <a16:creationId xmlns:a16="http://schemas.microsoft.com/office/drawing/2014/main" id="{5690374C-1A59-4A71-8148-5C0E026A3A75}"/>
              </a:ext>
            </a:extLst>
          </p:cNvPr>
          <p:cNvSpPr>
            <a:spLocks noGrp="1"/>
          </p:cNvSpPr>
          <p:nvPr>
            <p:ph type="title"/>
          </p:nvPr>
        </p:nvSpPr>
        <p:spPr>
          <a:xfrm>
            <a:off x="5356968" y="0"/>
            <a:ext cx="3068833" cy="2093975"/>
          </a:xfrm>
        </p:spPr>
        <p:txBody>
          <a:bodyPr rtlCol="0"/>
          <a:lstStyle/>
          <a:p>
            <a:pPr rtl="0"/>
            <a:r>
              <a:rPr lang="tr-TR" dirty="0">
                <a:solidFill>
                  <a:srgbClr val="00B0F0"/>
                </a:solidFill>
              </a:rPr>
              <a:t>Pazarlama Yaklaşımı</a:t>
            </a:r>
          </a:p>
        </p:txBody>
      </p:sp>
      <p:sp>
        <p:nvSpPr>
          <p:cNvPr id="7" name="İçerik Yer Tutucusu 6">
            <a:extLst>
              <a:ext uri="{FF2B5EF4-FFF2-40B4-BE49-F238E27FC236}">
                <a16:creationId xmlns:a16="http://schemas.microsoft.com/office/drawing/2014/main" id="{21A8359F-00D6-408F-ACF5-D8A1A931CD93}"/>
              </a:ext>
            </a:extLst>
          </p:cNvPr>
          <p:cNvSpPr>
            <a:spLocks noGrp="1"/>
          </p:cNvSpPr>
          <p:nvPr>
            <p:ph idx="1"/>
          </p:nvPr>
        </p:nvSpPr>
        <p:spPr>
          <a:xfrm>
            <a:off x="5864011" y="1440317"/>
            <a:ext cx="4654296" cy="3977366"/>
          </a:xfrm>
        </p:spPr>
        <p:txBody>
          <a:bodyPr rtlCol="0"/>
          <a:lstStyle/>
          <a:p>
            <a:r>
              <a:rPr lang="tr-TR" sz="2400" dirty="0"/>
              <a:t>Diyetisyenler, spor hocaları ve psikologlardan minimum tutarda komisyon alarak, onların daha çok müşteriye ulaşmasını sağlamak amacıyla platformumuza davet etmeyi hedefliyoruz. Bu şekilde hem karşı taraf hem müşteri hem de şirket kazanacaktır. Kazan-kazan durumu oluşmuş olacaktır. </a:t>
            </a:r>
          </a:p>
        </p:txBody>
      </p:sp>
      <p:sp>
        <p:nvSpPr>
          <p:cNvPr id="8" name="Serbest Biçim: Şekil 8" descr="Planlar">
            <a:extLst>
              <a:ext uri="{FF2B5EF4-FFF2-40B4-BE49-F238E27FC236}">
                <a16:creationId xmlns:a16="http://schemas.microsoft.com/office/drawing/2014/main" id="{2DB38FFA-F8F9-4178-AD76-00851D638B92}"/>
              </a:ext>
            </a:extLst>
          </p:cNvPr>
          <p:cNvSpPr/>
          <p:nvPr/>
        </p:nvSpPr>
        <p:spPr>
          <a:xfrm>
            <a:off x="4757976" y="2553504"/>
            <a:ext cx="515064" cy="757216"/>
          </a:xfrm>
          <a:custGeom>
            <a:avLst/>
            <a:gdLst/>
            <a:ahLst/>
            <a:cxnLst>
              <a:cxn ang="3cd4">
                <a:pos x="hc" y="t"/>
              </a:cxn>
              <a:cxn ang="cd2">
                <a:pos x="l" y="vc"/>
              </a:cxn>
              <a:cxn ang="cd4">
                <a:pos x="hc" y="b"/>
              </a:cxn>
              <a:cxn ang="0">
                <a:pos x="r" y="vc"/>
              </a:cxn>
            </a:cxnLst>
            <a:rect l="l" t="t" r="r" b="b"/>
            <a:pathLst>
              <a:path w="3451" h="5073">
                <a:moveTo>
                  <a:pt x="1718" y="668"/>
                </a:moveTo>
                <a:cubicBezTo>
                  <a:pt x="1813" y="668"/>
                  <a:pt x="1892" y="604"/>
                  <a:pt x="1892" y="509"/>
                </a:cubicBezTo>
                <a:cubicBezTo>
                  <a:pt x="1892" y="413"/>
                  <a:pt x="1813" y="350"/>
                  <a:pt x="1718" y="350"/>
                </a:cubicBezTo>
                <a:cubicBezTo>
                  <a:pt x="1638" y="350"/>
                  <a:pt x="1558" y="413"/>
                  <a:pt x="1558" y="509"/>
                </a:cubicBezTo>
                <a:cubicBezTo>
                  <a:pt x="1558" y="604"/>
                  <a:pt x="1638" y="668"/>
                  <a:pt x="1718" y="668"/>
                </a:cubicBezTo>
                <a:close/>
                <a:moveTo>
                  <a:pt x="2242" y="700"/>
                </a:moveTo>
                <a:cubicBezTo>
                  <a:pt x="2227" y="636"/>
                  <a:pt x="2227" y="573"/>
                  <a:pt x="2227" y="509"/>
                </a:cubicBezTo>
                <a:cubicBezTo>
                  <a:pt x="2227" y="222"/>
                  <a:pt x="2004" y="0"/>
                  <a:pt x="1733" y="0"/>
                </a:cubicBezTo>
                <a:cubicBezTo>
                  <a:pt x="1447" y="0"/>
                  <a:pt x="1209" y="222"/>
                  <a:pt x="1209" y="509"/>
                </a:cubicBezTo>
                <a:lnTo>
                  <a:pt x="1209" y="700"/>
                </a:lnTo>
                <a:lnTo>
                  <a:pt x="238" y="700"/>
                </a:lnTo>
                <a:cubicBezTo>
                  <a:pt x="111" y="700"/>
                  <a:pt x="0" y="811"/>
                  <a:pt x="0" y="938"/>
                </a:cubicBezTo>
                <a:lnTo>
                  <a:pt x="0" y="4835"/>
                </a:lnTo>
                <a:cubicBezTo>
                  <a:pt x="0" y="4962"/>
                  <a:pt x="111" y="5073"/>
                  <a:pt x="238" y="5073"/>
                </a:cubicBezTo>
                <a:lnTo>
                  <a:pt x="3212" y="5073"/>
                </a:lnTo>
                <a:cubicBezTo>
                  <a:pt x="3340" y="5073"/>
                  <a:pt x="3451" y="4962"/>
                  <a:pt x="3451" y="4835"/>
                </a:cubicBezTo>
                <a:lnTo>
                  <a:pt x="3451" y="938"/>
                </a:lnTo>
                <a:cubicBezTo>
                  <a:pt x="3451" y="795"/>
                  <a:pt x="3340" y="700"/>
                  <a:pt x="3212" y="700"/>
                </a:cubicBezTo>
                <a:close/>
                <a:moveTo>
                  <a:pt x="1367" y="509"/>
                </a:moveTo>
                <a:cubicBezTo>
                  <a:pt x="1367" y="318"/>
                  <a:pt x="1527" y="159"/>
                  <a:pt x="1733" y="159"/>
                </a:cubicBezTo>
                <a:cubicBezTo>
                  <a:pt x="1908" y="159"/>
                  <a:pt x="2067" y="318"/>
                  <a:pt x="2067" y="509"/>
                </a:cubicBezTo>
                <a:cubicBezTo>
                  <a:pt x="2067" y="716"/>
                  <a:pt x="2067" y="1082"/>
                  <a:pt x="2497" y="1193"/>
                </a:cubicBezTo>
                <a:cubicBezTo>
                  <a:pt x="2624" y="1225"/>
                  <a:pt x="2719" y="1336"/>
                  <a:pt x="2736" y="1479"/>
                </a:cubicBezTo>
                <a:lnTo>
                  <a:pt x="715" y="1479"/>
                </a:lnTo>
                <a:cubicBezTo>
                  <a:pt x="731" y="1352"/>
                  <a:pt x="811" y="1225"/>
                  <a:pt x="938" y="1193"/>
                </a:cubicBezTo>
                <a:cubicBezTo>
                  <a:pt x="1367" y="1082"/>
                  <a:pt x="1367" y="716"/>
                  <a:pt x="1367" y="509"/>
                </a:cubicBezTo>
                <a:close/>
                <a:moveTo>
                  <a:pt x="668" y="1638"/>
                </a:moveTo>
                <a:lnTo>
                  <a:pt x="2767" y="1638"/>
                </a:lnTo>
                <a:cubicBezTo>
                  <a:pt x="2846" y="1638"/>
                  <a:pt x="2894" y="1591"/>
                  <a:pt x="2894" y="1511"/>
                </a:cubicBezTo>
                <a:cubicBezTo>
                  <a:pt x="2894" y="1383"/>
                  <a:pt x="2846" y="1256"/>
                  <a:pt x="2767" y="1177"/>
                </a:cubicBezTo>
                <a:lnTo>
                  <a:pt x="2879" y="1177"/>
                </a:lnTo>
                <a:cubicBezTo>
                  <a:pt x="2910" y="1177"/>
                  <a:pt x="2926" y="1177"/>
                  <a:pt x="2942" y="1193"/>
                </a:cubicBezTo>
                <a:cubicBezTo>
                  <a:pt x="2958" y="1209"/>
                  <a:pt x="2974" y="1240"/>
                  <a:pt x="2974" y="1256"/>
                </a:cubicBezTo>
                <a:lnTo>
                  <a:pt x="2974" y="4517"/>
                </a:lnTo>
                <a:cubicBezTo>
                  <a:pt x="2974" y="4564"/>
                  <a:pt x="2926" y="4596"/>
                  <a:pt x="2879" y="4596"/>
                </a:cubicBezTo>
                <a:lnTo>
                  <a:pt x="556" y="4596"/>
                </a:lnTo>
                <a:cubicBezTo>
                  <a:pt x="509" y="4596"/>
                  <a:pt x="477" y="4564"/>
                  <a:pt x="477" y="4517"/>
                </a:cubicBezTo>
                <a:lnTo>
                  <a:pt x="477" y="1256"/>
                </a:lnTo>
                <a:cubicBezTo>
                  <a:pt x="477" y="1209"/>
                  <a:pt x="509" y="1177"/>
                  <a:pt x="556" y="1177"/>
                </a:cubicBezTo>
                <a:lnTo>
                  <a:pt x="683" y="1177"/>
                </a:lnTo>
                <a:cubicBezTo>
                  <a:pt x="604" y="1272"/>
                  <a:pt x="556" y="1383"/>
                  <a:pt x="556" y="1511"/>
                </a:cubicBezTo>
                <a:cubicBezTo>
                  <a:pt x="556" y="1574"/>
                  <a:pt x="604" y="1638"/>
                  <a:pt x="668" y="1638"/>
                </a:cubicBezTo>
                <a:close/>
                <a:moveTo>
                  <a:pt x="3292" y="938"/>
                </a:moveTo>
                <a:lnTo>
                  <a:pt x="3292" y="4835"/>
                </a:lnTo>
                <a:cubicBezTo>
                  <a:pt x="3292" y="4883"/>
                  <a:pt x="3244" y="4915"/>
                  <a:pt x="3212" y="4915"/>
                </a:cubicBezTo>
                <a:lnTo>
                  <a:pt x="238" y="4915"/>
                </a:lnTo>
                <a:cubicBezTo>
                  <a:pt x="191" y="4915"/>
                  <a:pt x="159" y="4883"/>
                  <a:pt x="159" y="4835"/>
                </a:cubicBezTo>
                <a:lnTo>
                  <a:pt x="159" y="938"/>
                </a:lnTo>
                <a:cubicBezTo>
                  <a:pt x="159" y="891"/>
                  <a:pt x="191" y="859"/>
                  <a:pt x="238" y="859"/>
                </a:cubicBezTo>
                <a:lnTo>
                  <a:pt x="1161" y="859"/>
                </a:lnTo>
                <a:cubicBezTo>
                  <a:pt x="1129" y="922"/>
                  <a:pt x="1065" y="986"/>
                  <a:pt x="986" y="1018"/>
                </a:cubicBezTo>
                <a:lnTo>
                  <a:pt x="970" y="1018"/>
                </a:lnTo>
                <a:lnTo>
                  <a:pt x="556" y="1018"/>
                </a:lnTo>
                <a:cubicBezTo>
                  <a:pt x="429" y="1018"/>
                  <a:pt x="318" y="1129"/>
                  <a:pt x="318" y="1256"/>
                </a:cubicBezTo>
                <a:lnTo>
                  <a:pt x="318" y="4517"/>
                </a:lnTo>
                <a:cubicBezTo>
                  <a:pt x="318" y="4644"/>
                  <a:pt x="429" y="4755"/>
                  <a:pt x="556" y="4755"/>
                </a:cubicBezTo>
                <a:lnTo>
                  <a:pt x="2879" y="4755"/>
                </a:lnTo>
                <a:cubicBezTo>
                  <a:pt x="3022" y="4755"/>
                  <a:pt x="3133" y="4644"/>
                  <a:pt x="3133" y="4517"/>
                </a:cubicBezTo>
                <a:lnTo>
                  <a:pt x="3133" y="1256"/>
                </a:lnTo>
                <a:cubicBezTo>
                  <a:pt x="3133" y="1193"/>
                  <a:pt x="3101" y="1129"/>
                  <a:pt x="3054" y="1082"/>
                </a:cubicBezTo>
                <a:cubicBezTo>
                  <a:pt x="3006" y="1034"/>
                  <a:pt x="2958" y="1018"/>
                  <a:pt x="2879" y="1018"/>
                </a:cubicBezTo>
                <a:lnTo>
                  <a:pt x="2465" y="1018"/>
                </a:lnTo>
                <a:cubicBezTo>
                  <a:pt x="2370" y="986"/>
                  <a:pt x="2306" y="922"/>
                  <a:pt x="2274" y="859"/>
                </a:cubicBezTo>
                <a:lnTo>
                  <a:pt x="3212" y="859"/>
                </a:lnTo>
                <a:cubicBezTo>
                  <a:pt x="3244" y="859"/>
                  <a:pt x="3292" y="891"/>
                  <a:pt x="3292" y="938"/>
                </a:cubicBezTo>
                <a:close/>
                <a:moveTo>
                  <a:pt x="1400" y="3737"/>
                </a:moveTo>
                <a:cubicBezTo>
                  <a:pt x="1415" y="3754"/>
                  <a:pt x="1431" y="3769"/>
                  <a:pt x="1447" y="3769"/>
                </a:cubicBezTo>
                <a:cubicBezTo>
                  <a:pt x="1463" y="3769"/>
                  <a:pt x="1495" y="3754"/>
                  <a:pt x="1510" y="3737"/>
                </a:cubicBezTo>
                <a:lnTo>
                  <a:pt x="2560" y="2688"/>
                </a:lnTo>
                <a:cubicBezTo>
                  <a:pt x="2592" y="2656"/>
                  <a:pt x="2592" y="2592"/>
                  <a:pt x="2560" y="2561"/>
                </a:cubicBezTo>
                <a:cubicBezTo>
                  <a:pt x="2545" y="2545"/>
                  <a:pt x="2481" y="2545"/>
                  <a:pt x="2449" y="2561"/>
                </a:cubicBezTo>
                <a:lnTo>
                  <a:pt x="1447" y="3579"/>
                </a:lnTo>
                <a:lnTo>
                  <a:pt x="1018" y="3133"/>
                </a:lnTo>
                <a:cubicBezTo>
                  <a:pt x="986" y="3101"/>
                  <a:pt x="938" y="3101"/>
                  <a:pt x="906" y="3133"/>
                </a:cubicBezTo>
                <a:cubicBezTo>
                  <a:pt x="874" y="3165"/>
                  <a:pt x="874" y="3228"/>
                  <a:pt x="906" y="3245"/>
                </a:cubicBezTo>
                <a:close/>
              </a:path>
            </a:pathLst>
          </a:custGeom>
          <a:solidFill>
            <a:schemeClr val="bg1"/>
          </a:solidFill>
          <a:ln cap="flat">
            <a:noFill/>
            <a:prstDash val="solid"/>
          </a:ln>
        </p:spPr>
        <p:txBody>
          <a:bodyPr vert="horz" wrap="none" lIns="90000" tIns="45000" rIns="90000" bIns="45000" rtlCol="0" anchor="ctr" anchorCtr="1" compatLnSpc="0"/>
          <a:lstStyle/>
          <a:p>
            <a:pPr marL="0" marR="0" lvl="0" indent="0" rtl="0" hangingPunct="0">
              <a:lnSpc>
                <a:spcPct val="100000"/>
              </a:lnSpc>
              <a:spcBef>
                <a:spcPts val="0"/>
              </a:spcBef>
              <a:spcAft>
                <a:spcPts val="0"/>
              </a:spcAft>
              <a:buNone/>
              <a:tabLst/>
            </a:pPr>
            <a:endParaRPr lang="tr-TR" sz="1800" b="0" i="0" u="none" strike="noStrike" kern="1200">
              <a:ln>
                <a:noFill/>
              </a:ln>
              <a:latin typeface="Arial" pitchFamily="18"/>
              <a:ea typeface="SimSun" pitchFamily="2"/>
              <a:cs typeface="Lucida Sans" pitchFamily="2"/>
            </a:endParaRPr>
          </a:p>
        </p:txBody>
      </p:sp>
      <p:pic>
        <p:nvPicPr>
          <p:cNvPr id="2" name="İçerik Yer Tutucusu 4">
            <a:extLst>
              <a:ext uri="{FF2B5EF4-FFF2-40B4-BE49-F238E27FC236}">
                <a16:creationId xmlns:a16="http://schemas.microsoft.com/office/drawing/2014/main" id="{C6A87202-F845-6838-98E5-7FD6F266ECE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65" y="0"/>
            <a:ext cx="4654296" cy="5857919"/>
          </a:xfrm>
          <a:prstGeom prst="rect">
            <a:avLst/>
          </a:prstGeom>
        </p:spPr>
      </p:pic>
    </p:spTree>
    <p:extLst>
      <p:ext uri="{BB962C8B-B14F-4D97-AF65-F5344CB8AC3E}">
        <p14:creationId xmlns:p14="http://schemas.microsoft.com/office/powerpoint/2010/main" val="21603882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Dikdörtgen 12">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5" name="Düz Bağlayıcı 14">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17" name="Dikdörtgen 16">
            <a:extLst>
              <a:ext uri="{FF2B5EF4-FFF2-40B4-BE49-F238E27FC236}">
                <a16:creationId xmlns:a16="http://schemas.microsoft.com/office/drawing/2014/main" id="{67B74F2B-9534-4540-96B0-5C8E958B940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a:p>
        </p:txBody>
      </p:sp>
      <p:sp>
        <p:nvSpPr>
          <p:cNvPr id="2" name="Başlık 1">
            <a:extLst>
              <a:ext uri="{FF2B5EF4-FFF2-40B4-BE49-F238E27FC236}">
                <a16:creationId xmlns:a16="http://schemas.microsoft.com/office/drawing/2014/main" id="{12FEFADC-1ECC-45BD-B9E8-3CFEF6CE4471}"/>
              </a:ext>
            </a:extLst>
          </p:cNvPr>
          <p:cNvSpPr>
            <a:spLocks noGrp="1"/>
          </p:cNvSpPr>
          <p:nvPr>
            <p:ph type="title"/>
          </p:nvPr>
        </p:nvSpPr>
        <p:spPr>
          <a:xfrm>
            <a:off x="5172074" y="286603"/>
            <a:ext cx="5983605" cy="1450757"/>
          </a:xfrm>
        </p:spPr>
        <p:txBody>
          <a:bodyPr vert="horz" lIns="91440" tIns="45720" rIns="91440" bIns="45720" rtlCol="0" anchor="b">
            <a:normAutofit/>
          </a:bodyPr>
          <a:lstStyle/>
          <a:p>
            <a:pPr rtl="0"/>
            <a:r>
              <a:rPr lang="tr-TR" sz="4800" dirty="0">
                <a:solidFill>
                  <a:schemeClr val="tx1">
                    <a:lumMod val="75000"/>
                    <a:lumOff val="25000"/>
                  </a:schemeClr>
                </a:solidFill>
              </a:rPr>
              <a:t>Fizibilite Oluşturma</a:t>
            </a:r>
          </a:p>
        </p:txBody>
      </p:sp>
      <p:pic>
        <p:nvPicPr>
          <p:cNvPr id="8" name="Resim Yer Tutucusu 7" descr="İnsanlar bir şeyi tartışıyor">
            <a:extLst>
              <a:ext uri="{FF2B5EF4-FFF2-40B4-BE49-F238E27FC236}">
                <a16:creationId xmlns:a16="http://schemas.microsoft.com/office/drawing/2014/main" id="{7830119B-592B-41DB-B601-F7EB61B4E1C8}"/>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a:ext>
            </a:extLst>
          </a:blip>
          <a:srcRect l="42618" r="12950"/>
          <a:stretch/>
        </p:blipFill>
        <p:spPr>
          <a:xfrm>
            <a:off x="20" y="10"/>
            <a:ext cx="4580077" cy="6857990"/>
          </a:xfrm>
          <a:prstGeom prst="rect">
            <a:avLst/>
          </a:prstGeom>
        </p:spPr>
      </p:pic>
      <p:cxnSp>
        <p:nvCxnSpPr>
          <p:cNvPr id="19" name="Düz Bağlayıcı 18">
            <a:extLst>
              <a:ext uri="{FF2B5EF4-FFF2-40B4-BE49-F238E27FC236}">
                <a16:creationId xmlns:a16="http://schemas.microsoft.com/office/drawing/2014/main" id="{33BECB2B-2CFA-412C-880F-C4B60974936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42903" y="1917852"/>
            <a:ext cx="594360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İçerik Yer Tutucusu 2">
            <a:extLst>
              <a:ext uri="{FF2B5EF4-FFF2-40B4-BE49-F238E27FC236}">
                <a16:creationId xmlns:a16="http://schemas.microsoft.com/office/drawing/2014/main" id="{D20F28FD-683A-4188-810D-0EBFAB2865CA}"/>
              </a:ext>
            </a:extLst>
          </p:cNvPr>
          <p:cNvSpPr>
            <a:spLocks noGrp="1"/>
          </p:cNvSpPr>
          <p:nvPr>
            <p:ph idx="1"/>
          </p:nvPr>
        </p:nvSpPr>
        <p:spPr>
          <a:xfrm>
            <a:off x="5172074" y="2108201"/>
            <a:ext cx="5983606" cy="3760891"/>
          </a:xfrm>
        </p:spPr>
        <p:txBody>
          <a:bodyPr vert="horz" lIns="0" tIns="45720" rIns="0" bIns="45720" rtlCol="0">
            <a:normAutofit fontScale="92500"/>
          </a:bodyPr>
          <a:lstStyle/>
          <a:p>
            <a:pPr marL="0" indent="0" rtl="0">
              <a:buFont typeface="Calibri" panose="020F0502020204030204" pitchFamily="34" charset="0"/>
              <a:buNone/>
            </a:pPr>
            <a:endParaRPr lang="tr-TR" dirty="0">
              <a:latin typeface="+mj-lt"/>
            </a:endParaRPr>
          </a:p>
          <a:p>
            <a:pPr rtl="0"/>
            <a:r>
              <a:rPr lang="tr-TR" dirty="0">
                <a:latin typeface="+mj-lt"/>
              </a:rPr>
              <a:t>Piyasa takibi yapılır. Özel derslerdeki ve hastanelerdeki fiyatlara göre bir fiyat politikası belirlenir.</a:t>
            </a:r>
          </a:p>
          <a:p>
            <a:pPr rtl="0"/>
            <a:r>
              <a:rPr lang="tr-TR" dirty="0">
                <a:latin typeface="+mj-lt"/>
              </a:rPr>
              <a:t>Mali olarak maliyeti azaltmak için evden çalışma </a:t>
            </a:r>
            <a:r>
              <a:rPr lang="tr-TR" dirty="0" err="1">
                <a:latin typeface="+mj-lt"/>
              </a:rPr>
              <a:t>methodu</a:t>
            </a:r>
            <a:r>
              <a:rPr lang="tr-TR" dirty="0">
                <a:latin typeface="+mj-lt"/>
              </a:rPr>
              <a:t> uygulanabilir.</a:t>
            </a:r>
          </a:p>
          <a:p>
            <a:pPr rtl="0"/>
            <a:r>
              <a:rPr lang="tr-TR" dirty="0">
                <a:latin typeface="+mj-lt"/>
              </a:rPr>
              <a:t>Bu süreçte uyulması gereken kanun, tüzük ve yönetmeliklerin yatırım üzerindeki etkilerinin getireceği avantaj ve dezavantajlar değerlendirilir.</a:t>
            </a:r>
          </a:p>
        </p:txBody>
      </p:sp>
    </p:spTree>
    <p:extLst>
      <p:ext uri="{BB962C8B-B14F-4D97-AF65-F5344CB8AC3E}">
        <p14:creationId xmlns:p14="http://schemas.microsoft.com/office/powerpoint/2010/main" val="31455138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Başlık 5">
            <a:extLst>
              <a:ext uri="{FF2B5EF4-FFF2-40B4-BE49-F238E27FC236}">
                <a16:creationId xmlns:a16="http://schemas.microsoft.com/office/drawing/2014/main" id="{17366F56-B8FF-48A0-AF71-EC4BD9531F04}"/>
              </a:ext>
            </a:extLst>
          </p:cNvPr>
          <p:cNvSpPr>
            <a:spLocks noGrp="1"/>
          </p:cNvSpPr>
          <p:nvPr>
            <p:ph type="title"/>
          </p:nvPr>
        </p:nvSpPr>
        <p:spPr/>
        <p:txBody>
          <a:bodyPr rtlCol="0"/>
          <a:lstStyle/>
          <a:p>
            <a:pPr rtl="0"/>
            <a:endParaRPr lang="tr-TR" dirty="0"/>
          </a:p>
        </p:txBody>
      </p:sp>
      <p:sp>
        <p:nvSpPr>
          <p:cNvPr id="7" name="İçerik Yer Tutucusu 6">
            <a:extLst>
              <a:ext uri="{FF2B5EF4-FFF2-40B4-BE49-F238E27FC236}">
                <a16:creationId xmlns:a16="http://schemas.microsoft.com/office/drawing/2014/main" id="{F74FED9E-E7B7-481E-8BD9-53BE272F02F0}"/>
              </a:ext>
            </a:extLst>
          </p:cNvPr>
          <p:cNvSpPr>
            <a:spLocks noGrp="1"/>
          </p:cNvSpPr>
          <p:nvPr>
            <p:ph idx="1"/>
          </p:nvPr>
        </p:nvSpPr>
        <p:spPr/>
        <p:txBody>
          <a:bodyPr rtlCol="0"/>
          <a:lstStyle/>
          <a:p>
            <a:pPr rtl="0"/>
            <a:r>
              <a:rPr lang="tr-TR" dirty="0"/>
              <a:t>Bu konsept sadece sağlık sektörüyle sınırlı kalmak zorunda değildir. </a:t>
            </a:r>
          </a:p>
          <a:p>
            <a:pPr rtl="0"/>
            <a:r>
              <a:rPr lang="tr-TR" dirty="0"/>
              <a:t>Fizyoterapistler, özel ders hocaları ve sertifika veren özel kuruluşlarda platformumuz altında kendilerine yer bulabilirler.</a:t>
            </a:r>
          </a:p>
        </p:txBody>
      </p:sp>
      <p:sp>
        <p:nvSpPr>
          <p:cNvPr id="5" name="Dikdörtgen 4" descr="Kullanıcılar">
            <a:extLst>
              <a:ext uri="{FF2B5EF4-FFF2-40B4-BE49-F238E27FC236}">
                <a16:creationId xmlns:a16="http://schemas.microsoft.com/office/drawing/2014/main" id="{C123C14A-AC1C-49E6-84C6-5EC75804E103}"/>
              </a:ext>
            </a:extLst>
          </p:cNvPr>
          <p:cNvSpPr/>
          <p:nvPr/>
        </p:nvSpPr>
        <p:spPr>
          <a:xfrm>
            <a:off x="4511716" y="2417888"/>
            <a:ext cx="1043437" cy="1043437"/>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spTree>
    <p:extLst>
      <p:ext uri="{BB962C8B-B14F-4D97-AF65-F5344CB8AC3E}">
        <p14:creationId xmlns:p14="http://schemas.microsoft.com/office/powerpoint/2010/main" val="28228821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Başlık 6">
            <a:extLst>
              <a:ext uri="{FF2B5EF4-FFF2-40B4-BE49-F238E27FC236}">
                <a16:creationId xmlns:a16="http://schemas.microsoft.com/office/drawing/2014/main" id="{E444079D-629C-4C44-8DB6-B4B5E7C54015}"/>
              </a:ext>
            </a:extLst>
          </p:cNvPr>
          <p:cNvSpPr>
            <a:spLocks noGrp="1"/>
          </p:cNvSpPr>
          <p:nvPr>
            <p:ph type="title"/>
          </p:nvPr>
        </p:nvSpPr>
        <p:spPr/>
        <p:txBody>
          <a:bodyPr rtlCol="0"/>
          <a:lstStyle/>
          <a:p>
            <a:pPr rtl="0"/>
            <a:r>
              <a:rPr lang="tr-TR" dirty="0"/>
              <a:t>Ürün Yaşam Eğrisi</a:t>
            </a:r>
          </a:p>
        </p:txBody>
      </p:sp>
      <p:sp>
        <p:nvSpPr>
          <p:cNvPr id="3" name="Resim Yer Tutucusu 2">
            <a:extLst>
              <a:ext uri="{FF2B5EF4-FFF2-40B4-BE49-F238E27FC236}">
                <a16:creationId xmlns:a16="http://schemas.microsoft.com/office/drawing/2014/main" id="{0DDCA24E-ECC7-F0C9-9E42-A06A011B7EB7}"/>
              </a:ext>
            </a:extLst>
          </p:cNvPr>
          <p:cNvSpPr>
            <a:spLocks noGrp="1"/>
          </p:cNvSpPr>
          <p:nvPr>
            <p:ph type="pic" idx="1"/>
          </p:nvPr>
        </p:nvSpPr>
        <p:spPr/>
      </p:sp>
      <p:pic>
        <p:nvPicPr>
          <p:cNvPr id="4" name="Picture 2" descr="Ürün yaşam eğrisi nedir ve evreleri nelerdir?">
            <a:extLst>
              <a:ext uri="{FF2B5EF4-FFF2-40B4-BE49-F238E27FC236}">
                <a16:creationId xmlns:a16="http://schemas.microsoft.com/office/drawing/2014/main" id="{59004BC5-D822-7A83-CDD6-796FC569B4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1984" cy="45695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40085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alpha val="56000"/>
          </a:schemeClr>
        </a:solidFill>
        <a:effectLst/>
      </p:bgPr>
    </p:bg>
    <p:spTree>
      <p:nvGrpSpPr>
        <p:cNvPr id="1" name=""/>
        <p:cNvGrpSpPr/>
        <p:nvPr/>
      </p:nvGrpSpPr>
      <p:grpSpPr>
        <a:xfrm>
          <a:off x="0" y="0"/>
          <a:ext cx="0" cy="0"/>
          <a:chOff x="0" y="0"/>
          <a:chExt cx="0" cy="0"/>
        </a:xfrm>
      </p:grpSpPr>
      <p:sp>
        <p:nvSpPr>
          <p:cNvPr id="7" name="Başlık 6">
            <a:extLst>
              <a:ext uri="{FF2B5EF4-FFF2-40B4-BE49-F238E27FC236}">
                <a16:creationId xmlns:a16="http://schemas.microsoft.com/office/drawing/2014/main" id="{10A5C30F-185D-413F-9005-B41DD0FA0924}"/>
              </a:ext>
            </a:extLst>
          </p:cNvPr>
          <p:cNvSpPr>
            <a:spLocks noGrp="1"/>
          </p:cNvSpPr>
          <p:nvPr>
            <p:ph type="title"/>
          </p:nvPr>
        </p:nvSpPr>
        <p:spPr/>
        <p:txBody>
          <a:bodyPr rtlCol="0"/>
          <a:lstStyle/>
          <a:p>
            <a:pPr rtl="0"/>
            <a:r>
              <a:rPr lang="tr-TR" dirty="0"/>
              <a:t>Gündem</a:t>
            </a:r>
          </a:p>
        </p:txBody>
      </p:sp>
      <p:sp>
        <p:nvSpPr>
          <p:cNvPr id="10" name="İçerik Yer Tutucusu 9">
            <a:extLst>
              <a:ext uri="{FF2B5EF4-FFF2-40B4-BE49-F238E27FC236}">
                <a16:creationId xmlns:a16="http://schemas.microsoft.com/office/drawing/2014/main" id="{40FC70B0-5D08-4BDC-852E-3FD7214DA9BD}"/>
              </a:ext>
            </a:extLst>
          </p:cNvPr>
          <p:cNvSpPr>
            <a:spLocks noGrp="1"/>
          </p:cNvSpPr>
          <p:nvPr>
            <p:ph idx="1"/>
          </p:nvPr>
        </p:nvSpPr>
        <p:spPr>
          <a:xfrm>
            <a:off x="6110377" y="704416"/>
            <a:ext cx="5186597" cy="4905935"/>
          </a:xfrm>
        </p:spPr>
        <p:txBody>
          <a:bodyPr numCol="2" rtlCol="0">
            <a:normAutofit/>
          </a:bodyPr>
          <a:lstStyle/>
          <a:p>
            <a:pPr marL="0" indent="0" rtl="0">
              <a:spcBef>
                <a:spcPts val="0"/>
              </a:spcBef>
              <a:spcAft>
                <a:spcPts val="0"/>
              </a:spcAft>
              <a:buNone/>
            </a:pPr>
            <a:r>
              <a:rPr lang="tr-TR" b="1" dirty="0"/>
              <a:t>     Problem</a:t>
            </a:r>
          </a:p>
          <a:p>
            <a:pPr rtl="0">
              <a:spcBef>
                <a:spcPts val="0"/>
              </a:spcBef>
              <a:spcAft>
                <a:spcPts val="0"/>
              </a:spcAft>
              <a:buFontTx/>
              <a:buChar char="-"/>
            </a:pPr>
            <a:endParaRPr lang="tr-TR" b="1" dirty="0"/>
          </a:p>
          <a:p>
            <a:pPr rtl="0">
              <a:spcBef>
                <a:spcPts val="0"/>
              </a:spcBef>
              <a:spcAft>
                <a:spcPts val="0"/>
              </a:spcAft>
              <a:buFontTx/>
              <a:buChar char="-"/>
            </a:pPr>
            <a:endParaRPr lang="tr-TR" b="1" dirty="0"/>
          </a:p>
          <a:p>
            <a:pPr marL="0" indent="0" rtl="0">
              <a:spcBef>
                <a:spcPts val="0"/>
              </a:spcBef>
              <a:spcAft>
                <a:spcPts val="0"/>
              </a:spcAft>
              <a:buNone/>
            </a:pPr>
            <a:r>
              <a:rPr lang="tr-TR" b="1" dirty="0"/>
              <a:t>     Pazar Fırsatı</a:t>
            </a:r>
          </a:p>
          <a:p>
            <a:pPr rtl="0">
              <a:spcBef>
                <a:spcPts val="0"/>
              </a:spcBef>
              <a:spcAft>
                <a:spcPts val="0"/>
              </a:spcAft>
              <a:buFontTx/>
              <a:buChar char="-"/>
            </a:pPr>
            <a:endParaRPr lang="tr-TR" b="1" dirty="0"/>
          </a:p>
          <a:p>
            <a:pPr rtl="0">
              <a:spcBef>
                <a:spcPts val="0"/>
              </a:spcBef>
              <a:spcAft>
                <a:spcPts val="0"/>
              </a:spcAft>
              <a:buFontTx/>
              <a:buChar char="-"/>
            </a:pPr>
            <a:endParaRPr lang="tr-TR" b="1" dirty="0"/>
          </a:p>
          <a:p>
            <a:pPr marL="0" indent="0" rtl="0">
              <a:spcBef>
                <a:spcPts val="0"/>
              </a:spcBef>
              <a:spcAft>
                <a:spcPts val="0"/>
              </a:spcAft>
              <a:buNone/>
            </a:pPr>
            <a:r>
              <a:rPr lang="tr-TR" b="1" dirty="0"/>
              <a:t>     Ürün Açıklaması</a:t>
            </a:r>
          </a:p>
          <a:p>
            <a:pPr rtl="0">
              <a:spcBef>
                <a:spcPts val="0"/>
              </a:spcBef>
              <a:spcAft>
                <a:spcPts val="0"/>
              </a:spcAft>
              <a:buFontTx/>
              <a:buChar char="-"/>
            </a:pPr>
            <a:endParaRPr lang="tr-TR" b="1" dirty="0"/>
          </a:p>
          <a:p>
            <a:pPr rtl="0">
              <a:spcBef>
                <a:spcPts val="0"/>
              </a:spcBef>
              <a:spcAft>
                <a:spcPts val="0"/>
              </a:spcAft>
              <a:buFontTx/>
              <a:buChar char="-"/>
            </a:pPr>
            <a:endParaRPr lang="tr-TR" b="1" dirty="0"/>
          </a:p>
          <a:p>
            <a:pPr marL="0" indent="0" rtl="0">
              <a:spcBef>
                <a:spcPts val="0"/>
              </a:spcBef>
              <a:spcAft>
                <a:spcPts val="0"/>
              </a:spcAft>
              <a:buNone/>
            </a:pPr>
            <a:r>
              <a:rPr lang="tr-TR" b="1" dirty="0"/>
              <a:t>     Hedeflenen Pazar</a:t>
            </a:r>
          </a:p>
          <a:p>
            <a:pPr rtl="0">
              <a:spcBef>
                <a:spcPts val="0"/>
              </a:spcBef>
              <a:spcAft>
                <a:spcPts val="0"/>
              </a:spcAft>
              <a:buFontTx/>
              <a:buChar char="-"/>
            </a:pPr>
            <a:endParaRPr lang="tr-TR" b="1" dirty="0"/>
          </a:p>
          <a:p>
            <a:pPr rtl="0">
              <a:spcBef>
                <a:spcPts val="0"/>
              </a:spcBef>
              <a:spcAft>
                <a:spcPts val="0"/>
              </a:spcAft>
              <a:buFontTx/>
              <a:buChar char="-"/>
            </a:pPr>
            <a:endParaRPr lang="tr-TR" b="1" dirty="0"/>
          </a:p>
          <a:p>
            <a:pPr marL="0" indent="0" rtl="0">
              <a:spcBef>
                <a:spcPts val="0"/>
              </a:spcBef>
              <a:spcAft>
                <a:spcPts val="0"/>
              </a:spcAft>
              <a:buNone/>
            </a:pPr>
            <a:r>
              <a:rPr lang="tr-TR" b="1" dirty="0"/>
              <a:t>     Rekabet Unsurları</a:t>
            </a:r>
          </a:p>
          <a:p>
            <a:pPr rtl="0">
              <a:spcBef>
                <a:spcPts val="0"/>
              </a:spcBef>
              <a:spcAft>
                <a:spcPts val="0"/>
              </a:spcAft>
              <a:buFontTx/>
              <a:buChar char="-"/>
            </a:pPr>
            <a:endParaRPr lang="tr-TR" b="1" dirty="0"/>
          </a:p>
          <a:p>
            <a:pPr rtl="0">
              <a:spcBef>
                <a:spcPts val="0"/>
              </a:spcBef>
              <a:spcAft>
                <a:spcPts val="0"/>
              </a:spcAft>
              <a:buFontTx/>
              <a:buChar char="-"/>
            </a:pPr>
            <a:endParaRPr lang="tr-TR" b="1" dirty="0"/>
          </a:p>
          <a:p>
            <a:pPr marL="0" indent="0" rtl="0">
              <a:spcBef>
                <a:spcPts val="0"/>
              </a:spcBef>
              <a:spcAft>
                <a:spcPts val="0"/>
              </a:spcAft>
              <a:buNone/>
            </a:pPr>
            <a:r>
              <a:rPr lang="tr-TR" b="1" dirty="0"/>
              <a:t>     Pazarlama Hedefleri</a:t>
            </a:r>
          </a:p>
          <a:p>
            <a:pPr rtl="0">
              <a:spcBef>
                <a:spcPts val="0"/>
              </a:spcBef>
              <a:spcAft>
                <a:spcPts val="0"/>
              </a:spcAft>
              <a:buFontTx/>
              <a:buChar char="-"/>
            </a:pPr>
            <a:endParaRPr lang="tr-TR" b="1" dirty="0"/>
          </a:p>
          <a:p>
            <a:pPr rtl="0">
              <a:spcBef>
                <a:spcPts val="0"/>
              </a:spcBef>
              <a:spcAft>
                <a:spcPts val="0"/>
              </a:spcAft>
              <a:buFontTx/>
              <a:buChar char="-"/>
            </a:pPr>
            <a:endParaRPr lang="tr-TR" b="1" dirty="0"/>
          </a:p>
          <a:p>
            <a:pPr marL="0" indent="0" rtl="0">
              <a:spcBef>
                <a:spcPts val="0"/>
              </a:spcBef>
              <a:spcAft>
                <a:spcPts val="0"/>
              </a:spcAft>
              <a:buNone/>
            </a:pPr>
            <a:r>
              <a:rPr lang="tr-TR" b="1" dirty="0"/>
              <a:t>     Temel Riskler</a:t>
            </a:r>
          </a:p>
          <a:p>
            <a:pPr rtl="0">
              <a:spcBef>
                <a:spcPts val="0"/>
              </a:spcBef>
              <a:spcAft>
                <a:spcPts val="0"/>
              </a:spcAft>
              <a:buFontTx/>
              <a:buChar char="-"/>
            </a:pPr>
            <a:endParaRPr lang="tr-TR" b="1" dirty="0"/>
          </a:p>
          <a:p>
            <a:pPr rtl="0">
              <a:spcBef>
                <a:spcPts val="0"/>
              </a:spcBef>
              <a:spcAft>
                <a:spcPts val="0"/>
              </a:spcAft>
              <a:buFontTx/>
              <a:buChar char="-"/>
            </a:pPr>
            <a:endParaRPr lang="tr-TR" b="1" dirty="0"/>
          </a:p>
          <a:p>
            <a:pPr marL="0" indent="0" rtl="0">
              <a:spcBef>
                <a:spcPts val="0"/>
              </a:spcBef>
              <a:spcAft>
                <a:spcPts val="0"/>
              </a:spcAft>
              <a:buNone/>
            </a:pPr>
            <a:r>
              <a:rPr lang="tr-TR" b="1" dirty="0"/>
              <a:t>     Finansal Model</a:t>
            </a:r>
          </a:p>
          <a:p>
            <a:pPr rtl="0">
              <a:spcBef>
                <a:spcPts val="0"/>
              </a:spcBef>
              <a:spcAft>
                <a:spcPts val="0"/>
              </a:spcAft>
              <a:buFontTx/>
              <a:buChar char="-"/>
            </a:pPr>
            <a:endParaRPr lang="tr-TR" b="1" dirty="0"/>
          </a:p>
          <a:p>
            <a:pPr rtl="0">
              <a:spcBef>
                <a:spcPts val="0"/>
              </a:spcBef>
              <a:spcAft>
                <a:spcPts val="0"/>
              </a:spcAft>
              <a:buFontTx/>
              <a:buChar char="-"/>
            </a:pPr>
            <a:endParaRPr lang="tr-TR" b="1" dirty="0"/>
          </a:p>
          <a:p>
            <a:pPr marL="0" indent="0" rtl="0">
              <a:spcBef>
                <a:spcPts val="0"/>
              </a:spcBef>
              <a:spcAft>
                <a:spcPts val="0"/>
              </a:spcAft>
              <a:buNone/>
            </a:pPr>
            <a:r>
              <a:rPr lang="tr-TR" b="1" dirty="0"/>
              <a:t>     Çıkış Stratejisi</a:t>
            </a:r>
          </a:p>
        </p:txBody>
      </p:sp>
      <p:sp>
        <p:nvSpPr>
          <p:cNvPr id="27" name="Dikdörtgen 26" descr="Tokalaşma">
            <a:extLst>
              <a:ext uri="{FF2B5EF4-FFF2-40B4-BE49-F238E27FC236}">
                <a16:creationId xmlns:a16="http://schemas.microsoft.com/office/drawing/2014/main" id="{BEF34E1C-44B9-4EFC-8126-D51A3EA9BF40}"/>
              </a:ext>
            </a:extLst>
          </p:cNvPr>
          <p:cNvSpPr/>
          <p:nvPr/>
        </p:nvSpPr>
        <p:spPr>
          <a:xfrm>
            <a:off x="5735993" y="4522805"/>
            <a:ext cx="597600" cy="499424"/>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28" name="Dikdörtgen 27" descr="Çubuk grafik">
            <a:extLst>
              <a:ext uri="{FF2B5EF4-FFF2-40B4-BE49-F238E27FC236}">
                <a16:creationId xmlns:a16="http://schemas.microsoft.com/office/drawing/2014/main" id="{7810A56D-FB7B-429D-835B-7A0CD7BCB96A}"/>
              </a:ext>
            </a:extLst>
          </p:cNvPr>
          <p:cNvSpPr/>
          <p:nvPr/>
        </p:nvSpPr>
        <p:spPr>
          <a:xfrm>
            <a:off x="8336535" y="798797"/>
            <a:ext cx="597600" cy="499424"/>
          </a:xfrm>
          <a:prstGeom prst="rect">
            <a:avLst/>
          </a:prstGeom>
          <a: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p:spPr>
        <p:style>
          <a:lnRef idx="2">
            <a:scrgbClr r="0" g="0" b="0"/>
          </a:lnRef>
          <a:fillRef idx="1">
            <a:scrgbClr r="0" g="0" b="0"/>
          </a:fillRef>
          <a:effectRef idx="0">
            <a:schemeClr val="accent2">
              <a:hueOff val="-332956"/>
              <a:satOff val="-147"/>
              <a:lumOff val="392"/>
              <a:alphaOff val="0"/>
            </a:schemeClr>
          </a:effectRef>
          <a:fontRef idx="minor">
            <a:schemeClr val="lt1"/>
          </a:fontRef>
        </p:style>
      </p:sp>
      <p:sp>
        <p:nvSpPr>
          <p:cNvPr id="29" name="Dikdörtgen 28" descr="Onay işareti">
            <a:extLst>
              <a:ext uri="{FF2B5EF4-FFF2-40B4-BE49-F238E27FC236}">
                <a16:creationId xmlns:a16="http://schemas.microsoft.com/office/drawing/2014/main" id="{9C6EFB52-3349-4B07-BB85-12C3EA673CEA}"/>
              </a:ext>
            </a:extLst>
          </p:cNvPr>
          <p:cNvSpPr/>
          <p:nvPr/>
        </p:nvSpPr>
        <p:spPr>
          <a:xfrm>
            <a:off x="8336535" y="3571740"/>
            <a:ext cx="597600" cy="500400"/>
          </a:xfrm>
          <a:prstGeom prst="rect">
            <a:avLst/>
          </a:prstGeom>
          <a: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p:spPr>
        <p:style>
          <a:lnRef idx="2">
            <a:scrgbClr r="0" g="0" b="0"/>
          </a:lnRef>
          <a:fillRef idx="1">
            <a:scrgbClr r="0" g="0" b="0"/>
          </a:fillRef>
          <a:effectRef idx="0">
            <a:schemeClr val="accent2">
              <a:hueOff val="-665912"/>
              <a:satOff val="-293"/>
              <a:lumOff val="784"/>
              <a:alphaOff val="0"/>
            </a:schemeClr>
          </a:effectRef>
          <a:fontRef idx="minor">
            <a:schemeClr val="lt1"/>
          </a:fontRef>
        </p:style>
      </p:sp>
      <p:sp>
        <p:nvSpPr>
          <p:cNvPr id="31" name="Dikdörtgen 30" descr="Yardım">
            <a:extLst>
              <a:ext uri="{FF2B5EF4-FFF2-40B4-BE49-F238E27FC236}">
                <a16:creationId xmlns:a16="http://schemas.microsoft.com/office/drawing/2014/main" id="{B15A1DA1-0781-4F05-ADA9-ADBE27A12E44}"/>
              </a:ext>
            </a:extLst>
          </p:cNvPr>
          <p:cNvSpPr/>
          <p:nvPr/>
        </p:nvSpPr>
        <p:spPr>
          <a:xfrm>
            <a:off x="5737659" y="798309"/>
            <a:ext cx="597600" cy="500400"/>
          </a:xfrm>
          <a:prstGeom prst="rect">
            <a:avLst/>
          </a:prstGeom>
          <a: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p:spPr>
        <p:style>
          <a:lnRef idx="2">
            <a:scrgbClr r="0" g="0" b="0"/>
          </a:lnRef>
          <a:fillRef idx="1">
            <a:scrgbClr r="0" g="0" b="0"/>
          </a:fillRef>
          <a:effectRef idx="0">
            <a:schemeClr val="accent2">
              <a:hueOff val="-1331824"/>
              <a:satOff val="-586"/>
              <a:lumOff val="1569"/>
              <a:alphaOff val="0"/>
            </a:schemeClr>
          </a:effectRef>
          <a:fontRef idx="minor">
            <a:schemeClr val="lt1"/>
          </a:fontRef>
        </p:style>
      </p:sp>
      <p:pic>
        <p:nvPicPr>
          <p:cNvPr id="15" name="Resim 14">
            <a:extLst>
              <a:ext uri="{FF2B5EF4-FFF2-40B4-BE49-F238E27FC236}">
                <a16:creationId xmlns:a16="http://schemas.microsoft.com/office/drawing/2014/main" id="{2A2EA206-70D6-297C-E616-41130A148E9C}"/>
              </a:ext>
            </a:extLst>
          </p:cNvPr>
          <p:cNvPicPr>
            <a:picLocks noChangeAspect="1"/>
          </p:cNvPicPr>
          <p:nvPr/>
        </p:nvPicPr>
        <p:blipFill>
          <a:blip r:embed="rId11"/>
          <a:stretch>
            <a:fillRect/>
          </a:stretch>
        </p:blipFill>
        <p:spPr>
          <a:xfrm>
            <a:off x="8336535" y="2661107"/>
            <a:ext cx="597600" cy="542009"/>
          </a:xfrm>
          <a:prstGeom prst="rect">
            <a:avLst/>
          </a:prstGeom>
        </p:spPr>
      </p:pic>
      <p:pic>
        <p:nvPicPr>
          <p:cNvPr id="19" name="Resim 18">
            <a:extLst>
              <a:ext uri="{FF2B5EF4-FFF2-40B4-BE49-F238E27FC236}">
                <a16:creationId xmlns:a16="http://schemas.microsoft.com/office/drawing/2014/main" id="{76C8C006-F856-F7B4-B090-B1C171FF3407}"/>
              </a:ext>
            </a:extLst>
          </p:cNvPr>
          <p:cNvPicPr>
            <a:picLocks noChangeAspect="1"/>
          </p:cNvPicPr>
          <p:nvPr/>
        </p:nvPicPr>
        <p:blipFill>
          <a:blip r:embed="rId12"/>
          <a:stretch>
            <a:fillRect/>
          </a:stretch>
        </p:blipFill>
        <p:spPr>
          <a:xfrm>
            <a:off x="5752029" y="1700818"/>
            <a:ext cx="597699" cy="500400"/>
          </a:xfrm>
          <a:prstGeom prst="rect">
            <a:avLst/>
          </a:prstGeom>
        </p:spPr>
      </p:pic>
      <p:pic>
        <p:nvPicPr>
          <p:cNvPr id="21" name="Resim 20">
            <a:extLst>
              <a:ext uri="{FF2B5EF4-FFF2-40B4-BE49-F238E27FC236}">
                <a16:creationId xmlns:a16="http://schemas.microsoft.com/office/drawing/2014/main" id="{7FCB90F1-D242-A48C-9A7E-83EBA2189001}"/>
              </a:ext>
            </a:extLst>
          </p:cNvPr>
          <p:cNvPicPr>
            <a:picLocks noChangeAspect="1"/>
          </p:cNvPicPr>
          <p:nvPr/>
        </p:nvPicPr>
        <p:blipFill>
          <a:blip r:embed="rId13"/>
          <a:stretch>
            <a:fillRect/>
          </a:stretch>
        </p:blipFill>
        <p:spPr>
          <a:xfrm>
            <a:off x="5737659" y="3546168"/>
            <a:ext cx="597600" cy="551544"/>
          </a:xfrm>
          <a:prstGeom prst="rect">
            <a:avLst/>
          </a:prstGeom>
        </p:spPr>
      </p:pic>
      <p:pic>
        <p:nvPicPr>
          <p:cNvPr id="23" name="Resim 22">
            <a:extLst>
              <a:ext uri="{FF2B5EF4-FFF2-40B4-BE49-F238E27FC236}">
                <a16:creationId xmlns:a16="http://schemas.microsoft.com/office/drawing/2014/main" id="{892AB924-C45A-C8EE-CAD2-602D7BEB8995}"/>
              </a:ext>
            </a:extLst>
          </p:cNvPr>
          <p:cNvPicPr>
            <a:picLocks noChangeAspect="1"/>
          </p:cNvPicPr>
          <p:nvPr/>
        </p:nvPicPr>
        <p:blipFill>
          <a:blip r:embed="rId14">
            <a:extLst>
              <a:ext uri="{BEBA8EAE-BF5A-486C-A8C5-ECC9F3942E4B}">
                <a14:imgProps xmlns:a14="http://schemas.microsoft.com/office/drawing/2010/main">
                  <a14:imgLayer r:embed="rId15">
                    <a14:imgEffect>
                      <a14:saturation sat="132000"/>
                    </a14:imgEffect>
                  </a14:imgLayer>
                </a14:imgProps>
              </a:ext>
            </a:extLst>
          </a:blip>
          <a:stretch>
            <a:fillRect/>
          </a:stretch>
        </p:blipFill>
        <p:spPr>
          <a:xfrm>
            <a:off x="8336535" y="1626744"/>
            <a:ext cx="597600" cy="445200"/>
          </a:xfrm>
          <a:prstGeom prst="rect">
            <a:avLst/>
          </a:prstGeom>
          <a:solidFill>
            <a:schemeClr val="bg1">
              <a:lumMod val="75000"/>
              <a:alpha val="97000"/>
            </a:schemeClr>
          </a:solidFill>
          <a:ln>
            <a:noFill/>
          </a:ln>
          <a:effectLst>
            <a:outerShdw dist="50800" dir="5400000" algn="ctr" rotWithShape="0">
              <a:schemeClr val="bg1">
                <a:lumMod val="75000"/>
                <a:alpha val="0"/>
              </a:schemeClr>
            </a:outerShdw>
          </a:effectLst>
        </p:spPr>
      </p:pic>
      <p:pic>
        <p:nvPicPr>
          <p:cNvPr id="25" name="Resim 24">
            <a:extLst>
              <a:ext uri="{FF2B5EF4-FFF2-40B4-BE49-F238E27FC236}">
                <a16:creationId xmlns:a16="http://schemas.microsoft.com/office/drawing/2014/main" id="{3A185134-DA3C-DD14-832B-3571571905B9}"/>
              </a:ext>
            </a:extLst>
          </p:cNvPr>
          <p:cNvPicPr>
            <a:picLocks noChangeAspect="1"/>
          </p:cNvPicPr>
          <p:nvPr/>
        </p:nvPicPr>
        <p:blipFill>
          <a:blip r:embed="rId16"/>
          <a:stretch>
            <a:fillRect/>
          </a:stretch>
        </p:blipFill>
        <p:spPr>
          <a:xfrm>
            <a:off x="5742239" y="2603327"/>
            <a:ext cx="597600" cy="517748"/>
          </a:xfrm>
          <a:prstGeom prst="rect">
            <a:avLst/>
          </a:prstGeom>
        </p:spPr>
      </p:pic>
    </p:spTree>
    <p:extLst>
      <p:ext uri="{BB962C8B-B14F-4D97-AF65-F5344CB8AC3E}">
        <p14:creationId xmlns:p14="http://schemas.microsoft.com/office/powerpoint/2010/main" val="26673185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Başlık 6">
            <a:extLst>
              <a:ext uri="{FF2B5EF4-FFF2-40B4-BE49-F238E27FC236}">
                <a16:creationId xmlns:a16="http://schemas.microsoft.com/office/drawing/2014/main" id="{E444079D-629C-4C44-8DB6-B4B5E7C54015}"/>
              </a:ext>
            </a:extLst>
          </p:cNvPr>
          <p:cNvSpPr>
            <a:spLocks noGrp="1"/>
          </p:cNvSpPr>
          <p:nvPr>
            <p:ph type="title"/>
          </p:nvPr>
        </p:nvSpPr>
        <p:spPr/>
        <p:txBody>
          <a:bodyPr rtlCol="0"/>
          <a:lstStyle/>
          <a:p>
            <a:pPr rtl="0"/>
            <a:r>
              <a:rPr lang="tr-TR" dirty="0"/>
              <a:t>Dar Boğaz</a:t>
            </a:r>
          </a:p>
        </p:txBody>
      </p:sp>
      <p:sp>
        <p:nvSpPr>
          <p:cNvPr id="3" name="Resim Yer Tutucusu 2">
            <a:extLst>
              <a:ext uri="{FF2B5EF4-FFF2-40B4-BE49-F238E27FC236}">
                <a16:creationId xmlns:a16="http://schemas.microsoft.com/office/drawing/2014/main" id="{0DDCA24E-ECC7-F0C9-9E42-A06A011B7EB7}"/>
              </a:ext>
            </a:extLst>
          </p:cNvPr>
          <p:cNvSpPr>
            <a:spLocks noGrp="1"/>
          </p:cNvSpPr>
          <p:nvPr>
            <p:ph type="pic" idx="1"/>
          </p:nvPr>
        </p:nvSpPr>
        <p:spPr/>
      </p:sp>
      <p:pic>
        <p:nvPicPr>
          <p:cNvPr id="1026" name="Picture 2" descr="Bottleneck (Darboğaz) - Ne Demek? | Youthall">
            <a:extLst>
              <a:ext uri="{FF2B5EF4-FFF2-40B4-BE49-F238E27FC236}">
                <a16:creationId xmlns:a16="http://schemas.microsoft.com/office/drawing/2014/main" id="{0034BED5-01DD-2272-6C6A-67F7C7B0C3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45728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38343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Dikdörtgen 14">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7" name="Düz Bağlayıcı 16">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19" name="Dikdörtgen 18">
            <a:extLst>
              <a:ext uri="{FF2B5EF4-FFF2-40B4-BE49-F238E27FC236}">
                <a16:creationId xmlns:a16="http://schemas.microsoft.com/office/drawing/2014/main" id="{67B74F2B-9534-4540-96B0-5C8E958B940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a:p>
        </p:txBody>
      </p:sp>
      <p:sp>
        <p:nvSpPr>
          <p:cNvPr id="6" name="Başlık 5">
            <a:extLst>
              <a:ext uri="{FF2B5EF4-FFF2-40B4-BE49-F238E27FC236}">
                <a16:creationId xmlns:a16="http://schemas.microsoft.com/office/drawing/2014/main" id="{69451528-0368-45CE-A13E-EDB97BE9583E}"/>
              </a:ext>
            </a:extLst>
          </p:cNvPr>
          <p:cNvSpPr>
            <a:spLocks noGrp="1"/>
          </p:cNvSpPr>
          <p:nvPr>
            <p:ph type="title"/>
          </p:nvPr>
        </p:nvSpPr>
        <p:spPr>
          <a:xfrm>
            <a:off x="5172074" y="286603"/>
            <a:ext cx="5983605" cy="1450757"/>
          </a:xfrm>
        </p:spPr>
        <p:txBody>
          <a:bodyPr vert="horz" lIns="91440" tIns="45720" rIns="91440" bIns="45720" rtlCol="0" anchor="b">
            <a:normAutofit/>
          </a:bodyPr>
          <a:lstStyle/>
          <a:p>
            <a:pPr rtl="0"/>
            <a:r>
              <a:rPr lang="tr-TR" sz="4800" dirty="0">
                <a:solidFill>
                  <a:schemeClr val="tx1">
                    <a:lumMod val="75000"/>
                    <a:lumOff val="25000"/>
                  </a:schemeClr>
                </a:solidFill>
                <a:latin typeface="+mj-lt"/>
              </a:rPr>
              <a:t>Ürün Yaşam Eğrisi</a:t>
            </a:r>
          </a:p>
        </p:txBody>
      </p:sp>
      <p:cxnSp>
        <p:nvCxnSpPr>
          <p:cNvPr id="21" name="Düz Bağlayıcı 20">
            <a:extLst>
              <a:ext uri="{FF2B5EF4-FFF2-40B4-BE49-F238E27FC236}">
                <a16:creationId xmlns:a16="http://schemas.microsoft.com/office/drawing/2014/main" id="{33BECB2B-2CFA-412C-880F-C4B60974936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42903" y="1917852"/>
            <a:ext cx="594360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8" name="İçerik Yer Tutucusu 7">
            <a:extLst>
              <a:ext uri="{FF2B5EF4-FFF2-40B4-BE49-F238E27FC236}">
                <a16:creationId xmlns:a16="http://schemas.microsoft.com/office/drawing/2014/main" id="{F187C0F5-AC18-4931-310F-F463A6C4864B}"/>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176" y="0"/>
            <a:ext cx="12192001" cy="6791384"/>
          </a:xfrm>
        </p:spPr>
      </p:pic>
      <p:sp>
        <p:nvSpPr>
          <p:cNvPr id="10" name="Resim Yer Tutucusu 9">
            <a:extLst>
              <a:ext uri="{FF2B5EF4-FFF2-40B4-BE49-F238E27FC236}">
                <a16:creationId xmlns:a16="http://schemas.microsoft.com/office/drawing/2014/main" id="{40962FE2-8BA0-74F5-54CB-3525EC8D8681}"/>
              </a:ext>
            </a:extLst>
          </p:cNvPr>
          <p:cNvSpPr>
            <a:spLocks noGrp="1"/>
          </p:cNvSpPr>
          <p:nvPr>
            <p:ph type="pic" sz="quarter" idx="13"/>
          </p:nvPr>
        </p:nvSpPr>
        <p:spPr/>
      </p:sp>
    </p:spTree>
    <p:extLst>
      <p:ext uri="{BB962C8B-B14F-4D97-AF65-F5344CB8AC3E}">
        <p14:creationId xmlns:p14="http://schemas.microsoft.com/office/powerpoint/2010/main" val="11085006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Başlık 5">
            <a:extLst>
              <a:ext uri="{FF2B5EF4-FFF2-40B4-BE49-F238E27FC236}">
                <a16:creationId xmlns:a16="http://schemas.microsoft.com/office/drawing/2014/main" id="{5690374C-1A59-4A71-8148-5C0E026A3A75}"/>
              </a:ext>
            </a:extLst>
          </p:cNvPr>
          <p:cNvSpPr>
            <a:spLocks noGrp="1"/>
          </p:cNvSpPr>
          <p:nvPr>
            <p:ph type="title"/>
          </p:nvPr>
        </p:nvSpPr>
        <p:spPr>
          <a:xfrm>
            <a:off x="1097280" y="286603"/>
            <a:ext cx="10058400" cy="1450757"/>
          </a:xfrm>
        </p:spPr>
        <p:txBody>
          <a:bodyPr rtlCol="0">
            <a:normAutofit/>
          </a:bodyPr>
          <a:lstStyle/>
          <a:p>
            <a:pPr rtl="0"/>
            <a:r>
              <a:rPr lang="tr-TR" dirty="0"/>
              <a:t>2020 Planları</a:t>
            </a:r>
          </a:p>
        </p:txBody>
      </p:sp>
      <p:graphicFrame>
        <p:nvGraphicFramePr>
          <p:cNvPr id="9" name="İçerik Yer Tutucusu 6" descr="Eylem planları ve ilgili simgeler">
            <a:extLst>
              <a:ext uri="{FF2B5EF4-FFF2-40B4-BE49-F238E27FC236}">
                <a16:creationId xmlns:a16="http://schemas.microsoft.com/office/drawing/2014/main" id="{B0AB7E84-2C4E-4170-8A50-4B76D09657DC}"/>
              </a:ext>
            </a:extLst>
          </p:cNvPr>
          <p:cNvGraphicFramePr>
            <a:graphicFrameLocks noGrp="1"/>
          </p:cNvGraphicFramePr>
          <p:nvPr>
            <p:ph idx="1"/>
            <p:extLst>
              <p:ext uri="{D42A27DB-BD31-4B8C-83A1-F6EECF244321}">
                <p14:modId xmlns:p14="http://schemas.microsoft.com/office/powerpoint/2010/main" val="722801577"/>
              </p:ext>
            </p:extLst>
          </p:nvPr>
        </p:nvGraphicFramePr>
        <p:xfrm>
          <a:off x="1096963" y="2098515"/>
          <a:ext cx="10058400" cy="37860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Resim 2">
            <a:extLst>
              <a:ext uri="{FF2B5EF4-FFF2-40B4-BE49-F238E27FC236}">
                <a16:creationId xmlns:a16="http://schemas.microsoft.com/office/drawing/2014/main" id="{FE724E5B-9309-A375-FD54-FF12427BB926}"/>
              </a:ext>
            </a:extLst>
          </p:cNvPr>
          <p:cNvPicPr>
            <a:picLocks noChangeAspect="1"/>
          </p:cNvPicPr>
          <p:nvPr/>
        </p:nvPicPr>
        <p:blipFill>
          <a:blip r:embed="rId8"/>
          <a:stretch>
            <a:fillRect/>
          </a:stretch>
        </p:blipFill>
        <p:spPr>
          <a:xfrm>
            <a:off x="-86264" y="0"/>
            <a:ext cx="12278264" cy="6858000"/>
          </a:xfrm>
          <a:prstGeom prst="rect">
            <a:avLst/>
          </a:prstGeom>
        </p:spPr>
      </p:pic>
    </p:spTree>
    <p:extLst>
      <p:ext uri="{BB962C8B-B14F-4D97-AF65-F5344CB8AC3E}">
        <p14:creationId xmlns:p14="http://schemas.microsoft.com/office/powerpoint/2010/main" val="25171572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Dikdörtgen 12">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5" name="Düz Bağlayıcı 14">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7" name="Dikdörtgen 16">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1507"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a:p>
        </p:txBody>
      </p:sp>
      <p:sp>
        <p:nvSpPr>
          <p:cNvPr id="7" name="Başlık 6">
            <a:extLst>
              <a:ext uri="{FF2B5EF4-FFF2-40B4-BE49-F238E27FC236}">
                <a16:creationId xmlns:a16="http://schemas.microsoft.com/office/drawing/2014/main" id="{5365BF64-4B30-4125-9A30-A1B08C80ED7D}"/>
              </a:ext>
            </a:extLst>
          </p:cNvPr>
          <p:cNvSpPr>
            <a:spLocks noGrp="1"/>
          </p:cNvSpPr>
          <p:nvPr>
            <p:ph type="title"/>
          </p:nvPr>
        </p:nvSpPr>
        <p:spPr>
          <a:xfrm>
            <a:off x="1097280" y="758952"/>
            <a:ext cx="10058400" cy="3892168"/>
          </a:xfrm>
        </p:spPr>
        <p:txBody>
          <a:bodyPr vert="horz" lIns="91440" tIns="45720" rIns="91440" bIns="45720" rtlCol="0" anchor="b">
            <a:normAutofit/>
          </a:bodyPr>
          <a:lstStyle/>
          <a:p>
            <a:pPr rtl="0"/>
            <a:r>
              <a:rPr lang="tr-TR" sz="9600" dirty="0">
                <a:solidFill>
                  <a:srgbClr val="FFFFFF"/>
                </a:solidFill>
                <a:latin typeface="+mj-lt"/>
              </a:rPr>
              <a:t>Teşekkürler</a:t>
            </a:r>
          </a:p>
        </p:txBody>
      </p:sp>
      <p:sp>
        <p:nvSpPr>
          <p:cNvPr id="19" name="Dikdörtgen 18">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İçerik Yer Tutucusu 7">
            <a:extLst>
              <a:ext uri="{FF2B5EF4-FFF2-40B4-BE49-F238E27FC236}">
                <a16:creationId xmlns:a16="http://schemas.microsoft.com/office/drawing/2014/main" id="{D4305886-8ACA-4ED6-AA5B-215F6D741CF0}"/>
              </a:ext>
            </a:extLst>
          </p:cNvPr>
          <p:cNvSpPr>
            <a:spLocks noGrp="1"/>
          </p:cNvSpPr>
          <p:nvPr>
            <p:ph idx="1"/>
          </p:nvPr>
        </p:nvSpPr>
        <p:spPr>
          <a:xfrm>
            <a:off x="1100051" y="5225240"/>
            <a:ext cx="10058400" cy="1143000"/>
          </a:xfrm>
        </p:spPr>
        <p:txBody>
          <a:bodyPr vert="horz" lIns="91440" tIns="45720" rIns="91440" bIns="45720" rtlCol="0">
            <a:normAutofit/>
          </a:bodyPr>
          <a:lstStyle/>
          <a:p>
            <a:pPr marL="0" indent="0" rtl="0">
              <a:buNone/>
            </a:pPr>
            <a:endParaRPr lang="tr-TR" sz="2400" cap="all" spc="200" dirty="0">
              <a:solidFill>
                <a:srgbClr val="FFFFFF"/>
              </a:solidFill>
            </a:endParaRPr>
          </a:p>
        </p:txBody>
      </p:sp>
    </p:spTree>
    <p:extLst>
      <p:ext uri="{BB962C8B-B14F-4D97-AF65-F5344CB8AC3E}">
        <p14:creationId xmlns:p14="http://schemas.microsoft.com/office/powerpoint/2010/main" val="41279713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Başlık 6">
            <a:extLst>
              <a:ext uri="{FF2B5EF4-FFF2-40B4-BE49-F238E27FC236}">
                <a16:creationId xmlns:a16="http://schemas.microsoft.com/office/drawing/2014/main" id="{391097BE-A044-49F5-B5CA-AE183B956585}"/>
              </a:ext>
            </a:extLst>
          </p:cNvPr>
          <p:cNvSpPr>
            <a:spLocks noGrp="1"/>
          </p:cNvSpPr>
          <p:nvPr>
            <p:ph type="title"/>
          </p:nvPr>
        </p:nvSpPr>
        <p:spPr/>
        <p:txBody>
          <a:bodyPr rtlCol="0"/>
          <a:lstStyle/>
          <a:p>
            <a:pPr rtl="0"/>
            <a:r>
              <a:rPr lang="tr-TR" dirty="0"/>
              <a:t>Problem</a:t>
            </a:r>
          </a:p>
        </p:txBody>
      </p:sp>
      <p:sp>
        <p:nvSpPr>
          <p:cNvPr id="8" name="İçerik Yer Tutucusu 7">
            <a:extLst>
              <a:ext uri="{FF2B5EF4-FFF2-40B4-BE49-F238E27FC236}">
                <a16:creationId xmlns:a16="http://schemas.microsoft.com/office/drawing/2014/main" id="{411E9392-71EA-4293-909F-1FE7DD38E31D}"/>
              </a:ext>
            </a:extLst>
          </p:cNvPr>
          <p:cNvSpPr>
            <a:spLocks noGrp="1"/>
          </p:cNvSpPr>
          <p:nvPr>
            <p:ph idx="1"/>
          </p:nvPr>
        </p:nvSpPr>
        <p:spPr/>
        <p:txBody>
          <a:bodyPr rtlCol="0">
            <a:normAutofit lnSpcReduction="10000"/>
          </a:bodyPr>
          <a:lstStyle/>
          <a:p>
            <a:pPr rtl="0"/>
            <a:r>
              <a:rPr lang="tr-TR" dirty="0"/>
              <a:t>Çağımızın en büyük sorunları arasında ilk başta gösterilen hastalık obezitedir. Buna ek olarak insanlar; ekonomik , sosyal ve kültürel yaşantılarından dolayı psikolojik olarak sorunlarla karşılaşmaktadırlar.</a:t>
            </a:r>
          </a:p>
          <a:p>
            <a:pPr rtl="0"/>
            <a:r>
              <a:rPr lang="tr-TR" dirty="0"/>
              <a:t>Bu sorunlardan dolayı diyetisyenlere, spor hocalarına ve psikologlara ilgi her geçen gün artmaktadır.</a:t>
            </a:r>
          </a:p>
        </p:txBody>
      </p:sp>
      <p:sp>
        <p:nvSpPr>
          <p:cNvPr id="2" name="Dikdörtgen 1" descr="Yardım">
            <a:extLst>
              <a:ext uri="{FF2B5EF4-FFF2-40B4-BE49-F238E27FC236}">
                <a16:creationId xmlns:a16="http://schemas.microsoft.com/office/drawing/2014/main" id="{5D3007F5-9D19-C7A4-7ED8-40791F7AA5E6}"/>
              </a:ext>
            </a:extLst>
          </p:cNvPr>
          <p:cNvSpPr/>
          <p:nvPr/>
        </p:nvSpPr>
        <p:spPr>
          <a:xfrm>
            <a:off x="4494997" y="2472563"/>
            <a:ext cx="1085415" cy="956437"/>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accent2">
              <a:hueOff val="-1331824"/>
              <a:satOff val="-586"/>
              <a:lumOff val="1569"/>
              <a:alphaOff val="0"/>
            </a:schemeClr>
          </a:effectRef>
          <a:fontRef idx="minor">
            <a:schemeClr val="lt1"/>
          </a:fontRef>
        </p:style>
      </p:sp>
    </p:spTree>
    <p:extLst>
      <p:ext uri="{BB962C8B-B14F-4D97-AF65-F5344CB8AC3E}">
        <p14:creationId xmlns:p14="http://schemas.microsoft.com/office/powerpoint/2010/main" val="10567077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Başlık 5">
            <a:extLst>
              <a:ext uri="{FF2B5EF4-FFF2-40B4-BE49-F238E27FC236}">
                <a16:creationId xmlns:a16="http://schemas.microsoft.com/office/drawing/2014/main" id="{CE09A200-4838-4284-BD1E-19701CABB5FE}"/>
              </a:ext>
            </a:extLst>
          </p:cNvPr>
          <p:cNvSpPr>
            <a:spLocks noGrp="1"/>
          </p:cNvSpPr>
          <p:nvPr>
            <p:ph type="title"/>
          </p:nvPr>
        </p:nvSpPr>
        <p:spPr>
          <a:xfrm>
            <a:off x="1097280" y="286603"/>
            <a:ext cx="10058400" cy="1450757"/>
          </a:xfrm>
        </p:spPr>
        <p:txBody>
          <a:bodyPr rtlCol="0">
            <a:normAutofit/>
          </a:bodyPr>
          <a:lstStyle/>
          <a:p>
            <a:pPr rtl="0"/>
            <a:r>
              <a:rPr lang="tr-TR" dirty="0"/>
              <a:t>Pazar Fırsatı</a:t>
            </a:r>
          </a:p>
        </p:txBody>
      </p:sp>
      <p:sp>
        <p:nvSpPr>
          <p:cNvPr id="3" name="İçerik Yer Tutucusu 2">
            <a:extLst>
              <a:ext uri="{FF2B5EF4-FFF2-40B4-BE49-F238E27FC236}">
                <a16:creationId xmlns:a16="http://schemas.microsoft.com/office/drawing/2014/main" id="{D28F356F-5050-4B04-747A-51115147CB65}"/>
              </a:ext>
            </a:extLst>
          </p:cNvPr>
          <p:cNvSpPr>
            <a:spLocks noGrp="1"/>
          </p:cNvSpPr>
          <p:nvPr>
            <p:ph idx="1"/>
          </p:nvPr>
        </p:nvSpPr>
        <p:spPr/>
        <p:txBody>
          <a:bodyPr>
            <a:normAutofit lnSpcReduction="10000"/>
          </a:bodyPr>
          <a:lstStyle/>
          <a:p>
            <a:r>
              <a:rPr lang="tr-TR" sz="4000" dirty="0" err="1"/>
              <a:t>Instagramda</a:t>
            </a:r>
            <a:r>
              <a:rPr lang="tr-TR" sz="4000" dirty="0"/>
              <a:t> birden fazla diyetisyen, spor hocası ve psikolog sayfaları olduğunu görmekteyiz.</a:t>
            </a:r>
          </a:p>
          <a:p>
            <a:r>
              <a:rPr lang="tr-TR" sz="4000" dirty="0"/>
              <a:t>Biz ‘’ Nirvana ’’ sayesinde </a:t>
            </a:r>
            <a:r>
              <a:rPr lang="tr-TR" sz="4000" dirty="0" err="1"/>
              <a:t>Instagramdaki</a:t>
            </a:r>
            <a:r>
              <a:rPr lang="tr-TR" sz="4000" dirty="0"/>
              <a:t> bu sayfaları tek bir platforma toplamayı hedefliyoruz.</a:t>
            </a:r>
          </a:p>
          <a:p>
            <a:endParaRPr lang="en-GB" dirty="0"/>
          </a:p>
        </p:txBody>
      </p:sp>
    </p:spTree>
    <p:extLst>
      <p:ext uri="{BB962C8B-B14F-4D97-AF65-F5344CB8AC3E}">
        <p14:creationId xmlns:p14="http://schemas.microsoft.com/office/powerpoint/2010/main" val="7963312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Dikdörtgen 14">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7" name="Düz Bağlayıcı 16">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19" name="Dikdörtgen 18">
            <a:extLst>
              <a:ext uri="{FF2B5EF4-FFF2-40B4-BE49-F238E27FC236}">
                <a16:creationId xmlns:a16="http://schemas.microsoft.com/office/drawing/2014/main" id="{67B74F2B-9534-4540-96B0-5C8E958B940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a:p>
        </p:txBody>
      </p:sp>
      <p:sp>
        <p:nvSpPr>
          <p:cNvPr id="6" name="Başlık 5">
            <a:extLst>
              <a:ext uri="{FF2B5EF4-FFF2-40B4-BE49-F238E27FC236}">
                <a16:creationId xmlns:a16="http://schemas.microsoft.com/office/drawing/2014/main" id="{8146B020-2B12-4533-AB98-A078339B314A}"/>
              </a:ext>
            </a:extLst>
          </p:cNvPr>
          <p:cNvSpPr>
            <a:spLocks noGrp="1"/>
          </p:cNvSpPr>
          <p:nvPr>
            <p:ph type="title"/>
          </p:nvPr>
        </p:nvSpPr>
        <p:spPr>
          <a:xfrm>
            <a:off x="5172074" y="286603"/>
            <a:ext cx="5983605" cy="1450757"/>
          </a:xfrm>
        </p:spPr>
        <p:txBody>
          <a:bodyPr vert="horz" lIns="91440" tIns="45720" rIns="91440" bIns="45720" rtlCol="0" anchor="b">
            <a:normAutofit/>
          </a:bodyPr>
          <a:lstStyle/>
          <a:p>
            <a:pPr rtl="0"/>
            <a:r>
              <a:rPr lang="tr-TR" sz="4800" dirty="0">
                <a:solidFill>
                  <a:schemeClr val="tx1">
                    <a:lumMod val="75000"/>
                    <a:lumOff val="25000"/>
                  </a:schemeClr>
                </a:solidFill>
              </a:rPr>
              <a:t>Ürün</a:t>
            </a:r>
          </a:p>
        </p:txBody>
      </p:sp>
      <p:cxnSp>
        <p:nvCxnSpPr>
          <p:cNvPr id="21" name="Düz Bağlayıcı 20">
            <a:extLst>
              <a:ext uri="{FF2B5EF4-FFF2-40B4-BE49-F238E27FC236}">
                <a16:creationId xmlns:a16="http://schemas.microsoft.com/office/drawing/2014/main" id="{33BECB2B-2CFA-412C-880F-C4B60974936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42903" y="1917852"/>
            <a:ext cx="594360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İçerik Yer Tutucusu 6">
            <a:extLst>
              <a:ext uri="{FF2B5EF4-FFF2-40B4-BE49-F238E27FC236}">
                <a16:creationId xmlns:a16="http://schemas.microsoft.com/office/drawing/2014/main" id="{F3D22D53-586E-4F80-B549-03B4A942D854}"/>
              </a:ext>
            </a:extLst>
          </p:cNvPr>
          <p:cNvSpPr>
            <a:spLocks noGrp="1"/>
          </p:cNvSpPr>
          <p:nvPr>
            <p:ph idx="1"/>
          </p:nvPr>
        </p:nvSpPr>
        <p:spPr>
          <a:xfrm>
            <a:off x="5172074" y="2108201"/>
            <a:ext cx="5983606" cy="3760891"/>
          </a:xfrm>
        </p:spPr>
        <p:txBody>
          <a:bodyPr vert="horz" lIns="0" tIns="45720" rIns="0" bIns="45720" rtlCol="0">
            <a:normAutofit fontScale="92500" lnSpcReduction="10000"/>
          </a:bodyPr>
          <a:lstStyle/>
          <a:p>
            <a:pPr rtl="0"/>
            <a:r>
              <a:rPr lang="tr-TR" dirty="0">
                <a:latin typeface="+mj-lt"/>
              </a:rPr>
              <a:t>Nirvana aracılığıyla hem zayıflamak isteyen, hem fit  bir vücuda sahip olmak isteyen hem de </a:t>
            </a:r>
            <a:r>
              <a:rPr lang="tr-TR" dirty="0" err="1">
                <a:latin typeface="+mj-lt"/>
              </a:rPr>
              <a:t>mental</a:t>
            </a:r>
            <a:r>
              <a:rPr lang="tr-TR" dirty="0">
                <a:latin typeface="+mj-lt"/>
              </a:rPr>
              <a:t> olarak sağlıklı olmak isteyen bireylere istediklerine daha kolay ulaşabilme imkanı sağlamak istiyoruz.</a:t>
            </a:r>
          </a:p>
          <a:p>
            <a:pPr rtl="0"/>
            <a:r>
              <a:rPr lang="tr-TR" dirty="0">
                <a:latin typeface="+mj-lt"/>
              </a:rPr>
              <a:t>Nirvana aynı zamanda, diğer kullanıcılarla etkileşime girebileceğiniz, kendi form durumunuzu paylaşabileceğiniz ve diğer kullanıcılardan geri dönüşler alabileceğiniz bir platform. Buna ek olarak diyetisyenler , spor hocaları ve psikologlar hakkında oy kullanıp yorum yapabileceğiniz bir sosyal medya aracıdır.</a:t>
            </a:r>
          </a:p>
        </p:txBody>
      </p:sp>
      <p:pic>
        <p:nvPicPr>
          <p:cNvPr id="5" name="Resim Yer Tutucusu 4">
            <a:extLst>
              <a:ext uri="{FF2B5EF4-FFF2-40B4-BE49-F238E27FC236}">
                <a16:creationId xmlns:a16="http://schemas.microsoft.com/office/drawing/2014/main" id="{15A267D9-E72E-42C1-E8B3-112AF92CEE05}"/>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t="2437" b="2437"/>
          <a:stretch>
            <a:fillRect/>
          </a:stretch>
        </p:blipFill>
        <p:spPr/>
      </p:pic>
    </p:spTree>
    <p:extLst>
      <p:ext uri="{BB962C8B-B14F-4D97-AF65-F5344CB8AC3E}">
        <p14:creationId xmlns:p14="http://schemas.microsoft.com/office/powerpoint/2010/main" val="18076767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Dikdörtgen 24">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7" name="Düz Bağlayıcı 26">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29" name="Dikdörtgen 28">
            <a:extLst>
              <a:ext uri="{FF2B5EF4-FFF2-40B4-BE49-F238E27FC236}">
                <a16:creationId xmlns:a16="http://schemas.microsoft.com/office/drawing/2014/main" id="{990D0034-F768-41E7-85D4-F38C4DE8577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rtl="0"/>
            <a:endParaRPr lang="tr-TR"/>
          </a:p>
        </p:txBody>
      </p:sp>
      <p:sp>
        <p:nvSpPr>
          <p:cNvPr id="6" name="Başlık 5">
            <a:extLst>
              <a:ext uri="{FF2B5EF4-FFF2-40B4-BE49-F238E27FC236}">
                <a16:creationId xmlns:a16="http://schemas.microsoft.com/office/drawing/2014/main" id="{8146B020-2B12-4533-AB98-A078339B314A}"/>
              </a:ext>
            </a:extLst>
          </p:cNvPr>
          <p:cNvSpPr>
            <a:spLocks noGrp="1"/>
          </p:cNvSpPr>
          <p:nvPr>
            <p:ph type="title"/>
          </p:nvPr>
        </p:nvSpPr>
        <p:spPr>
          <a:xfrm>
            <a:off x="490296" y="226991"/>
            <a:ext cx="3100136" cy="1960234"/>
          </a:xfrm>
        </p:spPr>
        <p:txBody>
          <a:bodyPr vert="horz" lIns="91440" tIns="45720" rIns="91440" bIns="45720" rtlCol="0" anchor="b">
            <a:normAutofit/>
          </a:bodyPr>
          <a:lstStyle/>
          <a:p>
            <a:pPr rtl="0"/>
            <a:r>
              <a:rPr lang="tr-TR" sz="4000" dirty="0">
                <a:solidFill>
                  <a:schemeClr val="tx1">
                    <a:lumMod val="75000"/>
                    <a:lumOff val="25000"/>
                  </a:schemeClr>
                </a:solidFill>
              </a:rPr>
              <a:t>Hedeflenen Müşteri Yapısı</a:t>
            </a:r>
          </a:p>
        </p:txBody>
      </p:sp>
      <p:cxnSp>
        <p:nvCxnSpPr>
          <p:cNvPr id="31" name="Düz Bağlayıcı 30">
            <a:extLst>
              <a:ext uri="{FF2B5EF4-FFF2-40B4-BE49-F238E27FC236}">
                <a16:creationId xmlns:a16="http://schemas.microsoft.com/office/drawing/2014/main" id="{5A0A5CF6-407C-4691-8122-49DF69D0020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90927" y="2633962"/>
            <a:ext cx="283464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İçerik Yer Tutucusu 6">
            <a:extLst>
              <a:ext uri="{FF2B5EF4-FFF2-40B4-BE49-F238E27FC236}">
                <a16:creationId xmlns:a16="http://schemas.microsoft.com/office/drawing/2014/main" id="{F3D22D53-586E-4F80-B549-03B4A942D854}"/>
              </a:ext>
            </a:extLst>
          </p:cNvPr>
          <p:cNvSpPr>
            <a:spLocks noGrp="1"/>
          </p:cNvSpPr>
          <p:nvPr>
            <p:ph idx="1"/>
          </p:nvPr>
        </p:nvSpPr>
        <p:spPr>
          <a:xfrm>
            <a:off x="492371" y="2790855"/>
            <a:ext cx="3084844" cy="3311766"/>
          </a:xfrm>
        </p:spPr>
        <p:txBody>
          <a:bodyPr vert="horz" lIns="0" tIns="45720" rIns="0" bIns="45720" rtlCol="0">
            <a:normAutofit fontScale="77500" lnSpcReduction="20000"/>
          </a:bodyPr>
          <a:lstStyle/>
          <a:p>
            <a:pPr rtl="0"/>
            <a:r>
              <a:rPr lang="tr-TR" dirty="0">
                <a:latin typeface="+mj-lt"/>
              </a:rPr>
              <a:t>Zayıflamak isteyen, </a:t>
            </a:r>
            <a:r>
              <a:rPr lang="tr-TR" dirty="0" err="1">
                <a:latin typeface="+mj-lt"/>
              </a:rPr>
              <a:t>mental</a:t>
            </a:r>
            <a:r>
              <a:rPr lang="tr-TR" dirty="0">
                <a:latin typeface="+mj-lt"/>
              </a:rPr>
              <a:t> olarak daha sağlıklı bireyler olmak isteyen ve hayatını spor sayesinde düzene sokmak isteyen herkesin kullanabileceği bir hizmettir.</a:t>
            </a:r>
          </a:p>
          <a:p>
            <a:pPr rtl="0"/>
            <a:r>
              <a:rPr lang="tr-TR" dirty="0" err="1">
                <a:latin typeface="+mj-lt"/>
              </a:rPr>
              <a:t>Oyunlaştırıcı</a:t>
            </a:r>
            <a:r>
              <a:rPr lang="tr-TR" dirty="0">
                <a:latin typeface="+mj-lt"/>
              </a:rPr>
              <a:t> etkenler sayesinde, rekabeti arttırıp bireylerin ulaşmak istediği noktaya daha güçlü bir şekilde ulaşması hedeflenmektedir.</a:t>
            </a:r>
          </a:p>
        </p:txBody>
      </p:sp>
      <p:pic>
        <p:nvPicPr>
          <p:cNvPr id="9" name="Resim Yer Tutucusu 8" descr="Misyonu, hedefi temsil eden nesneyi içeren bir resim&#10;">
            <a:extLst>
              <a:ext uri="{FF2B5EF4-FFF2-40B4-BE49-F238E27FC236}">
                <a16:creationId xmlns:a16="http://schemas.microsoft.com/office/drawing/2014/main" id="{8CFBDF6E-78AD-4FBA-9B07-1F98608A8B28}"/>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a:ext>
            </a:extLst>
          </a:blip>
          <a:srcRect t="30701" r="2" b="2295"/>
          <a:stretch/>
        </p:blipFill>
        <p:spPr>
          <a:xfrm>
            <a:off x="4080728" y="10"/>
            <a:ext cx="8111272" cy="6857990"/>
          </a:xfrm>
          <a:prstGeom prst="rect">
            <a:avLst/>
          </a:prstGeom>
        </p:spPr>
      </p:pic>
    </p:spTree>
    <p:extLst>
      <p:ext uri="{BB962C8B-B14F-4D97-AF65-F5344CB8AC3E}">
        <p14:creationId xmlns:p14="http://schemas.microsoft.com/office/powerpoint/2010/main" val="8932248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Dikdörtgen 15">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8" name="Düz Bağlayıcı 17">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20" name="Dikdörtgen 19">
            <a:extLst>
              <a:ext uri="{FF2B5EF4-FFF2-40B4-BE49-F238E27FC236}">
                <a16:creationId xmlns:a16="http://schemas.microsoft.com/office/drawing/2014/main" id="{67B74F2B-9534-4540-96B0-5C8E958B940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a:p>
        </p:txBody>
      </p:sp>
      <p:sp>
        <p:nvSpPr>
          <p:cNvPr id="7" name="Başlık 6">
            <a:extLst>
              <a:ext uri="{FF2B5EF4-FFF2-40B4-BE49-F238E27FC236}">
                <a16:creationId xmlns:a16="http://schemas.microsoft.com/office/drawing/2014/main" id="{36DB04AA-2B2C-4162-AD6D-1FF802682C3D}"/>
              </a:ext>
            </a:extLst>
          </p:cNvPr>
          <p:cNvSpPr>
            <a:spLocks noGrp="1"/>
          </p:cNvSpPr>
          <p:nvPr>
            <p:ph type="title"/>
          </p:nvPr>
        </p:nvSpPr>
        <p:spPr>
          <a:xfrm>
            <a:off x="5172074" y="286603"/>
            <a:ext cx="5983605" cy="1450757"/>
          </a:xfrm>
        </p:spPr>
        <p:txBody>
          <a:bodyPr vert="horz" lIns="91440" tIns="45720" rIns="91440" bIns="45720" rtlCol="0" anchor="b">
            <a:normAutofit fontScale="90000"/>
          </a:bodyPr>
          <a:lstStyle/>
          <a:p>
            <a:pPr rtl="0"/>
            <a:r>
              <a:rPr lang="tr-TR" sz="4800" dirty="0">
                <a:solidFill>
                  <a:schemeClr val="tx1">
                    <a:lumMod val="75000"/>
                    <a:lumOff val="25000"/>
                  </a:schemeClr>
                </a:solidFill>
              </a:rPr>
              <a:t>Müşteri Segmentasyonu Nasıl Yapılmalı ?</a:t>
            </a:r>
          </a:p>
        </p:txBody>
      </p:sp>
      <p:cxnSp>
        <p:nvCxnSpPr>
          <p:cNvPr id="22" name="Düz Bağlayıcı 21">
            <a:extLst>
              <a:ext uri="{FF2B5EF4-FFF2-40B4-BE49-F238E27FC236}">
                <a16:creationId xmlns:a16="http://schemas.microsoft.com/office/drawing/2014/main" id="{33BECB2B-2CFA-412C-880F-C4B60974936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42903" y="1917852"/>
            <a:ext cx="594360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8" name="İçerik Yer Tutucusu 7">
            <a:extLst>
              <a:ext uri="{FF2B5EF4-FFF2-40B4-BE49-F238E27FC236}">
                <a16:creationId xmlns:a16="http://schemas.microsoft.com/office/drawing/2014/main" id="{6CCBAAA8-DE36-46A7-8728-72C3486FDBF0}"/>
              </a:ext>
            </a:extLst>
          </p:cNvPr>
          <p:cNvSpPr>
            <a:spLocks noGrp="1"/>
          </p:cNvSpPr>
          <p:nvPr>
            <p:ph idx="1"/>
          </p:nvPr>
        </p:nvSpPr>
        <p:spPr>
          <a:xfrm>
            <a:off x="5172074" y="2108201"/>
            <a:ext cx="5983606" cy="3760891"/>
          </a:xfrm>
        </p:spPr>
        <p:txBody>
          <a:bodyPr vert="horz" lIns="0" tIns="45720" rIns="0" bIns="45720" rtlCol="0">
            <a:normAutofit/>
          </a:bodyPr>
          <a:lstStyle/>
          <a:p>
            <a:pPr marL="430213" indent="-342900" rtl="0">
              <a:buFontTx/>
              <a:buChar char="-"/>
            </a:pPr>
            <a:r>
              <a:rPr lang="tr-TR" dirty="0">
                <a:latin typeface="+mj-lt"/>
              </a:rPr>
              <a:t>Uygulamaya kayıt olurken müşteriden yaş , boy, kilo, eğitim seviyesi , çalışma şekli gibi bilgiler alınabilir.</a:t>
            </a:r>
          </a:p>
          <a:p>
            <a:pPr marL="430213" indent="-342900" rtl="0">
              <a:buFontTx/>
              <a:buChar char="-"/>
            </a:pPr>
            <a:r>
              <a:rPr lang="tr-TR" dirty="0">
                <a:latin typeface="+mj-lt"/>
              </a:rPr>
              <a:t>Uygulamayı kullanmaya başladıktan sonra belli zaman aralıklarında yapılacak olan anketler aracılığıyla müşteriler segmente edilebilir. Müşteriye uygun yol haritası eğer müşteri karamsar kaldı ise yapay zeka algoritmaları aracılığıyla önüne sunulur.</a:t>
            </a:r>
          </a:p>
        </p:txBody>
      </p:sp>
      <p:pic>
        <p:nvPicPr>
          <p:cNvPr id="21" name="Resim Yer Tutucusu 20">
            <a:extLst>
              <a:ext uri="{FF2B5EF4-FFF2-40B4-BE49-F238E27FC236}">
                <a16:creationId xmlns:a16="http://schemas.microsoft.com/office/drawing/2014/main" id="{76486C44-FC25-47C8-4215-3495849F3EAA}"/>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l="30234" r="30234"/>
          <a:stretch>
            <a:fillRect/>
          </a:stretch>
        </p:blipFill>
        <p:spPr/>
      </p:pic>
    </p:spTree>
    <p:extLst>
      <p:ext uri="{BB962C8B-B14F-4D97-AF65-F5344CB8AC3E}">
        <p14:creationId xmlns:p14="http://schemas.microsoft.com/office/powerpoint/2010/main" val="25968977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Dikdörtgen 28">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7" name="Düz Bağlayıcı 30">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28" name="Dikdörtgen 32">
            <a:extLst>
              <a:ext uri="{FF2B5EF4-FFF2-40B4-BE49-F238E27FC236}">
                <a16:creationId xmlns:a16="http://schemas.microsoft.com/office/drawing/2014/main" id="{990D0034-F768-41E7-85D4-F38C4DE8577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rtl="0"/>
            <a:endParaRPr lang="tr-TR"/>
          </a:p>
        </p:txBody>
      </p:sp>
      <p:sp>
        <p:nvSpPr>
          <p:cNvPr id="5" name="Başlık 4">
            <a:extLst>
              <a:ext uri="{FF2B5EF4-FFF2-40B4-BE49-F238E27FC236}">
                <a16:creationId xmlns:a16="http://schemas.microsoft.com/office/drawing/2014/main" id="{B8B72B13-069B-4F8A-9437-FA58C3F1D44B}"/>
              </a:ext>
            </a:extLst>
          </p:cNvPr>
          <p:cNvSpPr>
            <a:spLocks noGrp="1"/>
          </p:cNvSpPr>
          <p:nvPr>
            <p:ph type="title"/>
          </p:nvPr>
        </p:nvSpPr>
        <p:spPr>
          <a:xfrm>
            <a:off x="492371" y="595282"/>
            <a:ext cx="3697683" cy="1960234"/>
          </a:xfrm>
        </p:spPr>
        <p:txBody>
          <a:bodyPr vert="horz" lIns="91440" tIns="45720" rIns="91440" bIns="45720" rtlCol="0" anchor="b">
            <a:noAutofit/>
          </a:bodyPr>
          <a:lstStyle/>
          <a:p>
            <a:pPr rtl="0"/>
            <a:br>
              <a:rPr lang="tr-TR" sz="4000" dirty="0">
                <a:solidFill>
                  <a:schemeClr val="tx1">
                    <a:lumMod val="75000"/>
                    <a:lumOff val="25000"/>
                  </a:schemeClr>
                </a:solidFill>
              </a:rPr>
            </a:br>
            <a:r>
              <a:rPr lang="tr-TR" sz="4000" dirty="0">
                <a:solidFill>
                  <a:schemeClr val="tx1">
                    <a:lumMod val="75000"/>
                    <a:lumOff val="25000"/>
                  </a:schemeClr>
                </a:solidFill>
              </a:rPr>
              <a:t>Rekabet Unsurları Nelerdir ? </a:t>
            </a:r>
          </a:p>
        </p:txBody>
      </p:sp>
      <p:cxnSp>
        <p:nvCxnSpPr>
          <p:cNvPr id="30" name="Düz Bağlayıcı 34">
            <a:extLst>
              <a:ext uri="{FF2B5EF4-FFF2-40B4-BE49-F238E27FC236}">
                <a16:creationId xmlns:a16="http://schemas.microsoft.com/office/drawing/2014/main" id="{5A0A5CF6-407C-4691-8122-49DF69D0020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90927" y="2633962"/>
            <a:ext cx="283464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6" name="İçerik Yer Tutucusu 5">
            <a:extLst>
              <a:ext uri="{FF2B5EF4-FFF2-40B4-BE49-F238E27FC236}">
                <a16:creationId xmlns:a16="http://schemas.microsoft.com/office/drawing/2014/main" id="{2281D70C-EE29-493E-838C-890184A02C07}"/>
              </a:ext>
            </a:extLst>
          </p:cNvPr>
          <p:cNvSpPr>
            <a:spLocks noGrp="1"/>
          </p:cNvSpPr>
          <p:nvPr>
            <p:ph idx="1"/>
          </p:nvPr>
        </p:nvSpPr>
        <p:spPr>
          <a:xfrm>
            <a:off x="492370" y="2790855"/>
            <a:ext cx="5899803" cy="3311766"/>
          </a:xfrm>
        </p:spPr>
        <p:txBody>
          <a:bodyPr vert="horz" lIns="0" tIns="45720" rIns="0" bIns="45720" rtlCol="0">
            <a:normAutofit fontScale="92500"/>
          </a:bodyPr>
          <a:lstStyle/>
          <a:p>
            <a:pPr rtl="0"/>
            <a:r>
              <a:rPr lang="tr-TR" dirty="0">
                <a:latin typeface="+mj-lt"/>
              </a:rPr>
              <a:t>Rakiplerimiz kim ?</a:t>
            </a:r>
          </a:p>
          <a:p>
            <a:pPr rtl="0"/>
            <a:r>
              <a:rPr lang="tr-TR" dirty="0">
                <a:latin typeface="+mj-lt"/>
              </a:rPr>
              <a:t>Rakiplerimizden farklı olarak ne yapacağız ?</a:t>
            </a:r>
          </a:p>
          <a:p>
            <a:pPr rtl="0"/>
            <a:r>
              <a:rPr lang="tr-TR" dirty="0">
                <a:latin typeface="+mj-lt"/>
              </a:rPr>
              <a:t>Pazarda bizim uygulamamıza yer var mı ?</a:t>
            </a:r>
          </a:p>
          <a:p>
            <a:pPr rtl="0"/>
            <a:r>
              <a:rPr lang="tr-TR" dirty="0">
                <a:latin typeface="+mj-lt"/>
              </a:rPr>
              <a:t>Rakiplerimizi yakalamak için mevcut rekabet güçlerimiz nelerdir ? </a:t>
            </a:r>
          </a:p>
          <a:p>
            <a:pPr rtl="0"/>
            <a:r>
              <a:rPr lang="tr-TR" dirty="0">
                <a:latin typeface="+mj-lt"/>
              </a:rPr>
              <a:t>Rakiplerimize göre konumumuzu güçlendirecek alternatif hareket tarzları nelerdir ?</a:t>
            </a:r>
          </a:p>
          <a:p>
            <a:pPr rtl="0"/>
            <a:endParaRPr lang="tr-TR" dirty="0">
              <a:latin typeface="+mj-lt"/>
            </a:endParaRPr>
          </a:p>
        </p:txBody>
      </p:sp>
      <p:pic>
        <p:nvPicPr>
          <p:cNvPr id="12" name="Resim Yer Tutucusu 11">
            <a:extLst>
              <a:ext uri="{FF2B5EF4-FFF2-40B4-BE49-F238E27FC236}">
                <a16:creationId xmlns:a16="http://schemas.microsoft.com/office/drawing/2014/main" id="{82D19100-EA06-5DB7-9964-CCCADB5F3C44}"/>
              </a:ext>
            </a:extLst>
          </p:cNvPr>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8007" b="8007"/>
          <a:stretch>
            <a:fillRect/>
          </a:stretch>
        </p:blipFill>
        <p:spPr>
          <a:xfrm>
            <a:off x="6737684" y="0"/>
            <a:ext cx="5448631" cy="6865055"/>
          </a:xfrm>
        </p:spPr>
      </p:pic>
    </p:spTree>
    <p:extLst>
      <p:ext uri="{BB962C8B-B14F-4D97-AF65-F5344CB8AC3E}">
        <p14:creationId xmlns:p14="http://schemas.microsoft.com/office/powerpoint/2010/main" val="22257279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Başlık 4">
            <a:extLst>
              <a:ext uri="{FF2B5EF4-FFF2-40B4-BE49-F238E27FC236}">
                <a16:creationId xmlns:a16="http://schemas.microsoft.com/office/drawing/2014/main" id="{75DA682D-7AC5-48E0-993B-AB3F027355C3}"/>
              </a:ext>
            </a:extLst>
          </p:cNvPr>
          <p:cNvSpPr>
            <a:spLocks noGrp="1"/>
          </p:cNvSpPr>
          <p:nvPr>
            <p:ph type="title"/>
          </p:nvPr>
        </p:nvSpPr>
        <p:spPr>
          <a:xfrm>
            <a:off x="1096963" y="248026"/>
            <a:ext cx="10058400" cy="1450757"/>
          </a:xfrm>
        </p:spPr>
        <p:txBody>
          <a:bodyPr rtlCol="0">
            <a:normAutofit/>
          </a:bodyPr>
          <a:lstStyle/>
          <a:p>
            <a:pPr rtl="0"/>
            <a:r>
              <a:rPr lang="tr-TR" sz="4800" dirty="0"/>
              <a:t>Ürünün İşletmeye Sağlayacağı Faydalar</a:t>
            </a:r>
            <a:endParaRPr lang="tr-TR" dirty="0"/>
          </a:p>
        </p:txBody>
      </p:sp>
      <p:sp>
        <p:nvSpPr>
          <p:cNvPr id="3" name="İçerik Yer Tutucusu 2">
            <a:extLst>
              <a:ext uri="{FF2B5EF4-FFF2-40B4-BE49-F238E27FC236}">
                <a16:creationId xmlns:a16="http://schemas.microsoft.com/office/drawing/2014/main" id="{56F95F2B-A832-4457-9C86-995A661C60B8}"/>
              </a:ext>
            </a:extLst>
          </p:cNvPr>
          <p:cNvSpPr>
            <a:spLocks noGrp="1"/>
          </p:cNvSpPr>
          <p:nvPr>
            <p:ph idx="1"/>
          </p:nvPr>
        </p:nvSpPr>
        <p:spPr>
          <a:xfrm>
            <a:off x="1190669" y="2660291"/>
            <a:ext cx="10058400" cy="3760891"/>
          </a:xfrm>
        </p:spPr>
        <p:txBody>
          <a:bodyPr>
            <a:normAutofit/>
          </a:bodyPr>
          <a:lstStyle/>
          <a:p>
            <a:r>
              <a:rPr lang="tr-TR" sz="4000" dirty="0"/>
              <a:t>Marka, bir kişinin satın aldığı ve doyum sağladığı , somut ve soyut bir dizi nitelik vaadidir.</a:t>
            </a:r>
            <a:endParaRPr lang="en-GB" sz="4000" dirty="0"/>
          </a:p>
        </p:txBody>
      </p:sp>
    </p:spTree>
    <p:extLst>
      <p:ext uri="{BB962C8B-B14F-4D97-AF65-F5344CB8AC3E}">
        <p14:creationId xmlns:p14="http://schemas.microsoft.com/office/powerpoint/2010/main" val="380154571"/>
      </p:ext>
    </p:extLst>
  </p:cSld>
  <p:clrMapOvr>
    <a:masterClrMapping/>
  </p:clrMapOvr>
</p:sld>
</file>

<file path=ppt/theme/theme1.xml><?xml version="1.0" encoding="utf-8"?>
<a:theme xmlns:a="http://schemas.openxmlformats.org/drawingml/2006/main" name="RetrospectVTI">
  <a:themeElements>
    <a:clrScheme name="Retrospect">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Office_50285475_TF33476885_Win32.potx" id="{C28AC5E1-71EF-4708-B7C4-3626A5C7B548}" vid="{39713512-7B84-4C40-AD61-16B985ECEBD0}"/>
    </a:ext>
  </a:extLst>
</a:theme>
</file>

<file path=ppt/theme/theme2.xml><?xml version="1.0" encoding="utf-8"?>
<a:theme xmlns:a="http://schemas.openxmlformats.org/drawingml/2006/main" name="Ofis Teması">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is Teması">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fa6e671f1cd7e4d96ff9652be322dd5e">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4e2496f70b101db0b8013f30a071bbf7"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941CA7C-A0BF-44EF-B2E5-7539C3B9B0B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A4E879E6-8FFE-4154-8F2A-F7518B89B376}">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7E0A2CB4-6869-426F-8BC4-A32C90CBE263}">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Herkesin katıldığı klasik şirket sunusu</Template>
  <TotalTime>432</TotalTime>
  <Words>657</Words>
  <Application>Microsoft Office PowerPoint</Application>
  <PresentationFormat>Geniş ekran</PresentationFormat>
  <Paragraphs>127</Paragraphs>
  <Slides>23</Slides>
  <Notes>22</Notes>
  <HiddenSlides>0</HiddenSlides>
  <MMClips>0</MMClips>
  <ScaleCrop>false</ScaleCrop>
  <HeadingPairs>
    <vt:vector size="6" baseType="variant">
      <vt:variant>
        <vt:lpstr>Kullanılan Yazı Tipleri</vt:lpstr>
      </vt:variant>
      <vt:variant>
        <vt:i4>4</vt:i4>
      </vt:variant>
      <vt:variant>
        <vt:lpstr>Tema</vt:lpstr>
      </vt:variant>
      <vt:variant>
        <vt:i4>1</vt:i4>
      </vt:variant>
      <vt:variant>
        <vt:lpstr>Slayt Başlıkları</vt:lpstr>
      </vt:variant>
      <vt:variant>
        <vt:i4>23</vt:i4>
      </vt:variant>
    </vt:vector>
  </HeadingPairs>
  <TitlesOfParts>
    <vt:vector size="28" baseType="lpstr">
      <vt:lpstr>Arial</vt:lpstr>
      <vt:lpstr>Calibri</vt:lpstr>
      <vt:lpstr>Calibri Light</vt:lpstr>
      <vt:lpstr>Wingdings</vt:lpstr>
      <vt:lpstr>RetrospectVTI</vt:lpstr>
      <vt:lpstr>PowerPoint Sunusu</vt:lpstr>
      <vt:lpstr>Gündem</vt:lpstr>
      <vt:lpstr>Problem</vt:lpstr>
      <vt:lpstr>Pazar Fırsatı</vt:lpstr>
      <vt:lpstr>Ürün</vt:lpstr>
      <vt:lpstr>Hedeflenen Müşteri Yapısı</vt:lpstr>
      <vt:lpstr>Müşteri Segmentasyonu Nasıl Yapılmalı ?</vt:lpstr>
      <vt:lpstr> Rekabet Unsurları Nelerdir ? </vt:lpstr>
      <vt:lpstr>Ürünün İşletmeye Sağlayacağı Faydalar</vt:lpstr>
      <vt:lpstr>Pazarlama Hedeflerimiz Nelerdir ?</vt:lpstr>
      <vt:lpstr>Stratejiler Uyumu</vt:lpstr>
      <vt:lpstr>Temel Riskler Nelerdir ? </vt:lpstr>
      <vt:lpstr>Finansal Model Nasıl Olmalıdır ? </vt:lpstr>
      <vt:lpstr>Operasyon Giderleri</vt:lpstr>
      <vt:lpstr>Çıkış Stratejisi Ne Olmalıdır ? </vt:lpstr>
      <vt:lpstr>Pazarlama Yaklaşımı</vt:lpstr>
      <vt:lpstr>Fizibilite Oluşturma</vt:lpstr>
      <vt:lpstr>PowerPoint Sunusu</vt:lpstr>
      <vt:lpstr>Ürün Yaşam Eğrisi</vt:lpstr>
      <vt:lpstr>Dar Boğaz</vt:lpstr>
      <vt:lpstr>Ürün Yaşam Eğrisi</vt:lpstr>
      <vt:lpstr>2020 Planları</vt:lpstr>
      <vt:lpstr>Teşekkürler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Sunusu</dc:title>
  <dc:creator>Barko Adıgo</dc:creator>
  <cp:lastModifiedBy>Barko Adıgo</cp:lastModifiedBy>
  <cp:revision>9</cp:revision>
  <dcterms:created xsi:type="dcterms:W3CDTF">2022-08-20T15:50:06Z</dcterms:created>
  <dcterms:modified xsi:type="dcterms:W3CDTF">2022-08-23T15:55:43Z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